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4"/>
    <p:sldMasterId id="2147483723" r:id="rId5"/>
    <p:sldMasterId id="2147483727" r:id="rId6"/>
  </p:sldMasterIdLst>
  <p:notesMasterIdLst>
    <p:notesMasterId r:id="rId30"/>
  </p:notesMasterIdLst>
  <p:handoutMasterIdLst>
    <p:handoutMasterId r:id="rId31"/>
  </p:handoutMasterIdLst>
  <p:sldIdLst>
    <p:sldId id="263" r:id="rId7"/>
    <p:sldId id="266" r:id="rId8"/>
    <p:sldId id="267" r:id="rId9"/>
    <p:sldId id="268" r:id="rId10"/>
    <p:sldId id="269" r:id="rId11"/>
    <p:sldId id="271" r:id="rId12"/>
    <p:sldId id="272" r:id="rId13"/>
    <p:sldId id="270" r:id="rId14"/>
    <p:sldId id="275" r:id="rId15"/>
    <p:sldId id="274" r:id="rId16"/>
    <p:sldId id="282" r:id="rId17"/>
    <p:sldId id="281" r:id="rId18"/>
    <p:sldId id="280" r:id="rId19"/>
    <p:sldId id="279" r:id="rId20"/>
    <p:sldId id="278" r:id="rId21"/>
    <p:sldId id="277" r:id="rId22"/>
    <p:sldId id="276" r:id="rId23"/>
    <p:sldId id="287" r:id="rId24"/>
    <p:sldId id="273" r:id="rId25"/>
    <p:sldId id="285" r:id="rId26"/>
    <p:sldId id="284" r:id="rId27"/>
    <p:sldId id="286" r:id="rId28"/>
    <p:sldId id="283"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C8C8C8"/>
    <a:srgbClr val="FF6600"/>
    <a:srgbClr val="D9D9D9"/>
    <a:srgbClr val="DF1F2E"/>
    <a:srgbClr val="FFCC66"/>
    <a:srgbClr val="6E9678"/>
    <a:srgbClr val="8B0109"/>
    <a:srgbClr val="A90314"/>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36" autoAdjust="0"/>
    <p:restoredTop sz="78180" autoAdjust="0"/>
  </p:normalViewPr>
  <p:slideViewPr>
    <p:cSldViewPr snapToGrid="0">
      <p:cViewPr varScale="1">
        <p:scale>
          <a:sx n="76" d="100"/>
          <a:sy n="76" d="100"/>
        </p:scale>
        <p:origin x="1738" y="91"/>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98" d="100"/>
          <a:sy n="98" d="100"/>
        </p:scale>
        <p:origin x="3516"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image" Target="../media/image26.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8.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2CF3383-DF08-4C90-8557-22EF3027DD43}" type="datetimeFigureOut">
              <a:rPr lang="en-US" smtClean="0"/>
              <a:t>9/28/2019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Tree>
    <p:extLst>
      <p:ext uri="{BB962C8B-B14F-4D97-AF65-F5344CB8AC3E}">
        <p14:creationId xmlns:p14="http://schemas.microsoft.com/office/powerpoint/2010/main" val="1793050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D16557-6E8E-4D95-8DF3-2DE1590C714A}" type="datetimeFigureOut">
              <a:rPr lang="en-US" smtClean="0"/>
              <a:t>9/28/2019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3A86D8-1D95-4DFF-A26B-8F86AC3AC58E}" type="slidenum">
              <a:rPr lang="en-US" smtClean="0"/>
              <a:t>‹#›</a:t>
            </a:fld>
            <a:endParaRPr lang="en-US"/>
          </a:p>
        </p:txBody>
      </p:sp>
    </p:spTree>
    <p:extLst>
      <p:ext uri="{BB962C8B-B14F-4D97-AF65-F5344CB8AC3E}">
        <p14:creationId xmlns:p14="http://schemas.microsoft.com/office/powerpoint/2010/main" val="15381302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3A86D8-1D95-4DFF-A26B-8F86AC3AC58E}" type="slidenum">
              <a:rPr lang="en-US" smtClean="0"/>
              <a:t>1</a:t>
            </a:fld>
            <a:endParaRPr lang="en-US"/>
          </a:p>
        </p:txBody>
      </p:sp>
    </p:spTree>
    <p:extLst>
      <p:ext uri="{BB962C8B-B14F-4D97-AF65-F5344CB8AC3E}">
        <p14:creationId xmlns:p14="http://schemas.microsoft.com/office/powerpoint/2010/main" val="26554281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latin typeface="Arial Unicode MS" panose="020B0604020202020204" pitchFamily="34" charset="-128"/>
                <a:ea typeface="Arial Unicode MS" panose="020B0604020202020204" pitchFamily="34" charset="-128"/>
                <a:cs typeface="Arial Unicode MS" panose="020B0604020202020204" pitchFamily="34" charset="-128"/>
              </a:rPr>
              <a:t>1.  Check the manufacturer’s specifications, which are on a plate attached to the trailer.  </a:t>
            </a:r>
            <a:r>
              <a:rPr lang="en-US" altLang="en-US" dirty="0" smtClean="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If the weight of the boat and its engine is more than 85% of the recommended load capacity, buy the next larger trailer. This is because your gear (fuel, PFD’s, anchors, lines, etc.) will increase the overall weight by at least 10%. </a:t>
            </a:r>
            <a:endParaRPr lang="en-US" altLang="en-US"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eaLnBrk="1" hangingPunct="1"/>
            <a:r>
              <a:rPr lang="en-US" altLang="en-US" dirty="0" smtClean="0">
                <a:latin typeface="Arial Unicode MS" panose="020B0604020202020204" pitchFamily="34" charset="-128"/>
                <a:ea typeface="Arial Unicode MS" panose="020B0604020202020204" pitchFamily="34" charset="-128"/>
                <a:cs typeface="Arial Unicode MS" panose="020B0604020202020204" pitchFamily="34" charset="-128"/>
              </a:rPr>
              <a:t>	2.  Trailers are classified by the maximum amount they may weigh when fully loaded.</a:t>
            </a:r>
          </a:p>
          <a:p>
            <a:pPr eaLnBrk="1" hangingPunct="1"/>
            <a:r>
              <a:rPr lang="en-US" altLang="en-US" dirty="0" smtClean="0">
                <a:latin typeface="Arial Unicode MS" panose="020B0604020202020204" pitchFamily="34" charset="-128"/>
                <a:ea typeface="Arial Unicode MS" panose="020B0604020202020204" pitchFamily="34" charset="-128"/>
                <a:cs typeface="Arial Unicode MS" panose="020B0604020202020204" pitchFamily="34" charset="-128"/>
              </a:rPr>
              <a:t> </a:t>
            </a:r>
          </a:p>
          <a:p>
            <a:pPr eaLnBrk="1" hangingPunct="1"/>
            <a:r>
              <a:rPr lang="en-US" altLang="en-US"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en-US" b="1" u="sng" dirty="0" smtClean="0">
                <a:latin typeface="Arial Unicode MS" panose="020B0604020202020204" pitchFamily="34" charset="-128"/>
                <a:ea typeface="Arial Unicode MS" panose="020B0604020202020204" pitchFamily="34" charset="-128"/>
                <a:cs typeface="Arial Unicode MS" panose="020B0604020202020204" pitchFamily="34" charset="-128"/>
              </a:rPr>
              <a:t>Gross Vehicle Weight Rating</a:t>
            </a:r>
            <a:endParaRPr lang="en-US" altLang="en-US"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eaLnBrk="1" hangingPunct="1"/>
            <a:r>
              <a:rPr lang="en-US" altLang="en-US" b="1" dirty="0" smtClean="0">
                <a:latin typeface="Arial Unicode MS" panose="020B0604020202020204" pitchFamily="34" charset="-128"/>
                <a:ea typeface="Arial Unicode MS" panose="020B0604020202020204" pitchFamily="34" charset="-128"/>
                <a:cs typeface="Arial Unicode MS" panose="020B0604020202020204" pitchFamily="34" charset="-128"/>
              </a:rPr>
              <a:t>				Class 1</a:t>
            </a:r>
            <a:r>
              <a:rPr lang="en-US" altLang="en-US" dirty="0" smtClean="0">
                <a:latin typeface="Arial Unicode MS" panose="020B0604020202020204" pitchFamily="34" charset="-128"/>
                <a:ea typeface="Arial Unicode MS" panose="020B0604020202020204" pitchFamily="34" charset="-128"/>
                <a:cs typeface="Arial Unicode MS" panose="020B0604020202020204" pitchFamily="34" charset="-128"/>
              </a:rPr>
              <a:t> - &lt;2000 lbs. </a:t>
            </a:r>
            <a:br>
              <a:rPr lang="en-US" altLang="en-US" dirty="0" smtClean="0">
                <a:latin typeface="Arial Unicode MS" panose="020B0604020202020204" pitchFamily="34" charset="-128"/>
                <a:ea typeface="Arial Unicode MS" panose="020B0604020202020204" pitchFamily="34" charset="-128"/>
                <a:cs typeface="Arial Unicode MS" panose="020B0604020202020204" pitchFamily="34" charset="-128"/>
              </a:rPr>
            </a:br>
            <a:r>
              <a:rPr lang="en-US" altLang="en-US"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en-US" b="1" dirty="0" smtClean="0">
                <a:latin typeface="Arial Unicode MS" panose="020B0604020202020204" pitchFamily="34" charset="-128"/>
                <a:ea typeface="Arial Unicode MS" panose="020B0604020202020204" pitchFamily="34" charset="-128"/>
                <a:cs typeface="Arial Unicode MS" panose="020B0604020202020204" pitchFamily="34" charset="-128"/>
              </a:rPr>
              <a:t>Class 2</a:t>
            </a:r>
            <a:r>
              <a:rPr lang="en-US" altLang="en-US" dirty="0" smtClean="0">
                <a:latin typeface="Arial Unicode MS" panose="020B0604020202020204" pitchFamily="34" charset="-128"/>
                <a:ea typeface="Arial Unicode MS" panose="020B0604020202020204" pitchFamily="34" charset="-128"/>
                <a:cs typeface="Arial Unicode MS" panose="020B0604020202020204" pitchFamily="34" charset="-128"/>
              </a:rPr>
              <a:t> - 2001 to 3500 lbs. </a:t>
            </a:r>
            <a:br>
              <a:rPr lang="en-US" altLang="en-US" dirty="0" smtClean="0">
                <a:latin typeface="Arial Unicode MS" panose="020B0604020202020204" pitchFamily="34" charset="-128"/>
                <a:ea typeface="Arial Unicode MS" panose="020B0604020202020204" pitchFamily="34" charset="-128"/>
                <a:cs typeface="Arial Unicode MS" panose="020B0604020202020204" pitchFamily="34" charset="-128"/>
              </a:rPr>
            </a:br>
            <a:r>
              <a:rPr lang="en-US" altLang="en-US"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en-US" b="1" dirty="0" smtClean="0">
                <a:latin typeface="Arial Unicode MS" panose="020B0604020202020204" pitchFamily="34" charset="-128"/>
                <a:ea typeface="Arial Unicode MS" panose="020B0604020202020204" pitchFamily="34" charset="-128"/>
                <a:cs typeface="Arial Unicode MS" panose="020B0604020202020204" pitchFamily="34" charset="-128"/>
              </a:rPr>
              <a:t>Class 3</a:t>
            </a:r>
            <a:r>
              <a:rPr lang="en-US" altLang="en-US" dirty="0" smtClean="0">
                <a:latin typeface="Arial Unicode MS" panose="020B0604020202020204" pitchFamily="34" charset="-128"/>
                <a:ea typeface="Arial Unicode MS" panose="020B0604020202020204" pitchFamily="34" charset="-128"/>
                <a:cs typeface="Arial Unicode MS" panose="020B0604020202020204" pitchFamily="34" charset="-128"/>
              </a:rPr>
              <a:t> - 3501 to 5000 lbs. </a:t>
            </a:r>
            <a:br>
              <a:rPr lang="en-US" altLang="en-US" dirty="0" smtClean="0">
                <a:latin typeface="Arial Unicode MS" panose="020B0604020202020204" pitchFamily="34" charset="-128"/>
                <a:ea typeface="Arial Unicode MS" panose="020B0604020202020204" pitchFamily="34" charset="-128"/>
                <a:cs typeface="Arial Unicode MS" panose="020B0604020202020204" pitchFamily="34" charset="-128"/>
              </a:rPr>
            </a:br>
            <a:r>
              <a:rPr lang="en-US" altLang="en-US"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en-US" b="1" dirty="0" smtClean="0">
                <a:latin typeface="Arial Unicode MS" panose="020B0604020202020204" pitchFamily="34" charset="-128"/>
                <a:ea typeface="Arial Unicode MS" panose="020B0604020202020204" pitchFamily="34" charset="-128"/>
                <a:cs typeface="Arial Unicode MS" panose="020B0604020202020204" pitchFamily="34" charset="-128"/>
              </a:rPr>
              <a:t>Class 4</a:t>
            </a:r>
            <a:r>
              <a:rPr lang="en-US" altLang="en-US" dirty="0" smtClean="0">
                <a:latin typeface="Arial Unicode MS" panose="020B0604020202020204" pitchFamily="34" charset="-128"/>
                <a:ea typeface="Arial Unicode MS" panose="020B0604020202020204" pitchFamily="34" charset="-128"/>
                <a:cs typeface="Arial Unicode MS" panose="020B0604020202020204" pitchFamily="34" charset="-128"/>
              </a:rPr>
              <a:t> - &gt; 5000 lbs. </a:t>
            </a:r>
          </a:p>
          <a:p>
            <a:pPr eaLnBrk="1" hangingPunct="1"/>
            <a:r>
              <a:rPr lang="en-US" altLang="en-US" dirty="0" smtClean="0">
                <a:latin typeface="Arial Unicode MS" panose="020B0604020202020204" pitchFamily="34" charset="-128"/>
                <a:ea typeface="Arial Unicode MS" panose="020B0604020202020204" pitchFamily="34" charset="-128"/>
                <a:cs typeface="Arial Unicode MS" panose="020B0604020202020204" pitchFamily="34" charset="-128"/>
              </a:rPr>
              <a:t>B.  Load height.  Ensure that the boat is properly loaded onto the trailer to keep the center of gravity as low as possible.  Extended mirrors on the towing vehicle may be necessary to ensure good visibility around and over the vessel.  The height of the load will affect how easy the vessel is to launch and retrieve.</a:t>
            </a:r>
          </a:p>
          <a:p>
            <a:endParaRPr lang="en-US" dirty="0"/>
          </a:p>
        </p:txBody>
      </p:sp>
      <p:sp>
        <p:nvSpPr>
          <p:cNvPr id="4" name="Slide Number Placeholder 3"/>
          <p:cNvSpPr>
            <a:spLocks noGrp="1"/>
          </p:cNvSpPr>
          <p:nvPr>
            <p:ph type="sldNum" sz="quarter" idx="10"/>
          </p:nvPr>
        </p:nvSpPr>
        <p:spPr/>
        <p:txBody>
          <a:bodyPr/>
          <a:lstStyle/>
          <a:p>
            <a:fld id="{BC3A86D8-1D95-4DFF-A26B-8F86AC3AC58E}" type="slidenum">
              <a:rPr lang="en-US" smtClean="0"/>
              <a:t>4</a:t>
            </a:fld>
            <a:endParaRPr lang="en-US"/>
          </a:p>
        </p:txBody>
      </p:sp>
    </p:spTree>
    <p:extLst>
      <p:ext uri="{BB962C8B-B14F-4D97-AF65-F5344CB8AC3E}">
        <p14:creationId xmlns:p14="http://schemas.microsoft.com/office/powerpoint/2010/main" val="23050375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t>Bunk Trailers – Carpeted is the most common, but some may have slick sticks.  Slick sticks will cause the vessel to slide on an off easier, are usually used with flat bottom style boats.  	Slick Sticks can cause the vessel to come off the trailer easier if not secured properly.</a:t>
            </a:r>
          </a:p>
          <a:p>
            <a:pPr eaLnBrk="1" hangingPunct="1"/>
            <a:endParaRPr lang="en-US" altLang="en-US" dirty="0" smtClean="0"/>
          </a:p>
          <a:p>
            <a:pPr eaLnBrk="1" hangingPunct="1"/>
            <a:r>
              <a:rPr lang="en-US" altLang="en-US" dirty="0" smtClean="0"/>
              <a:t>Roller Trailers – Roller trailers can take less power to load and unload and are generally used for heavier boats.  </a:t>
            </a:r>
          </a:p>
          <a:p>
            <a:pPr eaLnBrk="1" hangingPunct="1"/>
            <a:r>
              <a:rPr lang="en-US" altLang="en-US" dirty="0" smtClean="0"/>
              <a:t>	The boat can however easily come off the trailer if not secured.</a:t>
            </a:r>
          </a:p>
          <a:p>
            <a:pPr eaLnBrk="1" hangingPunct="1"/>
            <a:endParaRPr lang="en-US" altLang="en-US"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n-US" dirty="0"/>
          </a:p>
        </p:txBody>
      </p:sp>
      <p:sp>
        <p:nvSpPr>
          <p:cNvPr id="4" name="Slide Number Placeholder 3"/>
          <p:cNvSpPr>
            <a:spLocks noGrp="1"/>
          </p:cNvSpPr>
          <p:nvPr>
            <p:ph type="sldNum" sz="quarter" idx="10"/>
          </p:nvPr>
        </p:nvSpPr>
        <p:spPr/>
        <p:txBody>
          <a:bodyPr/>
          <a:lstStyle/>
          <a:p>
            <a:fld id="{BC3A86D8-1D95-4DFF-A26B-8F86AC3AC58E}" type="slidenum">
              <a:rPr lang="en-US" smtClean="0"/>
              <a:t>5</a:t>
            </a:fld>
            <a:endParaRPr lang="en-US"/>
          </a:p>
        </p:txBody>
      </p:sp>
    </p:spTree>
    <p:extLst>
      <p:ext uri="{BB962C8B-B14F-4D97-AF65-F5344CB8AC3E}">
        <p14:creationId xmlns:p14="http://schemas.microsoft.com/office/powerpoint/2010/main" val="21374022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latin typeface="Arial Unicode MS" panose="020B0604020202020204" pitchFamily="34" charset="-128"/>
                <a:ea typeface="Arial Unicode MS" panose="020B0604020202020204" pitchFamily="34" charset="-128"/>
                <a:cs typeface="Arial Unicode MS" panose="020B0604020202020204" pitchFamily="34" charset="-128"/>
              </a:rPr>
              <a:t>1.  Hitches.  </a:t>
            </a:r>
          </a:p>
          <a:p>
            <a:pPr eaLnBrk="1" hangingPunct="1"/>
            <a:r>
              <a:rPr lang="en-US" altLang="en-US" dirty="0" smtClean="0">
                <a:latin typeface="Arial Unicode MS" panose="020B0604020202020204" pitchFamily="34" charset="-128"/>
                <a:ea typeface="Arial Unicode MS" panose="020B0604020202020204" pitchFamily="34" charset="-128"/>
                <a:cs typeface="Arial Unicode MS" panose="020B0604020202020204" pitchFamily="34" charset="-128"/>
              </a:rPr>
              <a:t> 	a.  The trailer is attached to the towing vehicle by a trailer hitch. A socket on the front of the trailer drops over a ball on the back of the hitch and then locks down. These two parts must match in size. The ball size is determined by the class of trailer. </a:t>
            </a:r>
            <a:r>
              <a:rPr lang="en-US" altLang="en-US" dirty="0" smtClean="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The size rating will be stamped on the ball. On the trailer the size will be stamped on the coupler. </a:t>
            </a:r>
            <a:r>
              <a:rPr lang="en-US" altLang="en-US" dirty="0" smtClean="0">
                <a:latin typeface="Arial Unicode MS" panose="020B0604020202020204" pitchFamily="34" charset="-128"/>
                <a:ea typeface="Arial Unicode MS" panose="020B0604020202020204" pitchFamily="34" charset="-128"/>
                <a:cs typeface="Arial Unicode MS" panose="020B0604020202020204" pitchFamily="34" charset="-128"/>
              </a:rPr>
              <a:t>The hitch should be permanently attached to the towing vehicle and should handle the load you are attempting to pull. </a:t>
            </a:r>
            <a:r>
              <a:rPr lang="en-US" altLang="en-US" dirty="0" smtClean="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Frame-mounted hitches reduce trailer swaying. If using a vehicle bumper mounted hitch, do not exceed the weight rating of the bumper.</a:t>
            </a:r>
            <a:endParaRPr lang="en-US" altLang="en-US"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eaLnBrk="1" hangingPunct="1"/>
            <a:r>
              <a:rPr lang="en-US" altLang="en-US" dirty="0" smtClean="0">
                <a:latin typeface="Arial Unicode MS" panose="020B0604020202020204" pitchFamily="34" charset="-128"/>
                <a:ea typeface="Arial Unicode MS" panose="020B0604020202020204" pitchFamily="34" charset="-128"/>
                <a:cs typeface="Arial Unicode MS" panose="020B0604020202020204" pitchFamily="34" charset="-128"/>
              </a:rPr>
              <a:t>	b.  </a:t>
            </a:r>
            <a:r>
              <a:rPr lang="en-US" altLang="en-US" dirty="0" smtClean="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Tongue weight is the weight the loaded trailer places on the towing hitch. The tongue weight should be 7 - 10% of the combined weight of the boat and trailer.  </a:t>
            </a:r>
            <a:r>
              <a:rPr lang="en-US" altLang="en-US" dirty="0" smtClean="0">
                <a:latin typeface="Arial Unicode MS" panose="020B0604020202020204" pitchFamily="34" charset="-128"/>
                <a:ea typeface="Arial Unicode MS" panose="020B0604020202020204" pitchFamily="34" charset="-128"/>
                <a:cs typeface="Arial Unicode MS" panose="020B0604020202020204" pitchFamily="34" charset="-128"/>
              </a:rPr>
              <a:t>If the tongue weight is too low, the trailer will fishtail at high speed.  If the tongue weight is too high, it will drag down the rear of the tow vehicle and make steering difficult.</a:t>
            </a:r>
            <a:endParaRPr lang="en-US" dirty="0"/>
          </a:p>
        </p:txBody>
      </p:sp>
      <p:sp>
        <p:nvSpPr>
          <p:cNvPr id="4" name="Slide Number Placeholder 3"/>
          <p:cNvSpPr>
            <a:spLocks noGrp="1"/>
          </p:cNvSpPr>
          <p:nvPr>
            <p:ph type="sldNum" sz="quarter" idx="10"/>
          </p:nvPr>
        </p:nvSpPr>
        <p:spPr/>
        <p:txBody>
          <a:bodyPr/>
          <a:lstStyle/>
          <a:p>
            <a:fld id="{BC3A86D8-1D95-4DFF-A26B-8F86AC3AC58E}" type="slidenum">
              <a:rPr lang="en-US" smtClean="0"/>
              <a:t>6</a:t>
            </a:fld>
            <a:endParaRPr lang="en-US"/>
          </a:p>
        </p:txBody>
      </p:sp>
    </p:spTree>
    <p:extLst>
      <p:ext uri="{BB962C8B-B14F-4D97-AF65-F5344CB8AC3E}">
        <p14:creationId xmlns:p14="http://schemas.microsoft.com/office/powerpoint/2010/main" val="15912812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latin typeface="Arial Unicode MS" panose="020B0604020202020204" pitchFamily="34" charset="-128"/>
                <a:ea typeface="Arial Unicode MS" panose="020B0604020202020204" pitchFamily="34" charset="-128"/>
                <a:cs typeface="Arial Unicode MS" panose="020B0604020202020204" pitchFamily="34" charset="-128"/>
              </a:rPr>
              <a:t>	Lights - All trailers should be equipped with lights as required by law.  These lights should be waterproof and mounted up high on the trailer if possible.  It is a good idea to unplug the lights before backing the trailer into the water, but remember to plug them back in after the trailer is out of the water.</a:t>
            </a:r>
          </a:p>
          <a:p>
            <a:pPr eaLnBrk="1" hangingPunct="1"/>
            <a:r>
              <a:rPr lang="en-US" altLang="en-US" dirty="0" smtClean="0">
                <a:latin typeface="Arial Unicode MS" panose="020B0604020202020204" pitchFamily="34" charset="-128"/>
                <a:ea typeface="Arial Unicode MS" panose="020B0604020202020204" pitchFamily="34" charset="-128"/>
                <a:cs typeface="Arial Unicode MS" panose="020B0604020202020204" pitchFamily="34" charset="-128"/>
              </a:rPr>
              <a:t> 	Transom Saver - Many trailers utilize a motor support or transom saver to help support outboard engines and keep the engine from bouncing and cracking or breaking the transom.</a:t>
            </a:r>
          </a:p>
          <a:p>
            <a:pPr eaLnBrk="1" hangingPunct="1"/>
            <a:r>
              <a:rPr lang="en-US" altLang="en-US" dirty="0" smtClean="0">
                <a:latin typeface="Arial Unicode MS" panose="020B0604020202020204" pitchFamily="34" charset="-128"/>
                <a:ea typeface="Arial Unicode MS" panose="020B0604020202020204" pitchFamily="34" charset="-128"/>
                <a:cs typeface="Arial Unicode MS" panose="020B0604020202020204" pitchFamily="34" charset="-128"/>
              </a:rPr>
              <a:t> 	Supports - All trailers have some type of bottom support on which the vessel rests and which helps support and distribute the weight of the vessel over the trailer.  These supports may include carpet-covered wood runner and rubber rollers.  Trailers may also be outfitted with a variety of side guides.</a:t>
            </a:r>
          </a:p>
          <a:p>
            <a:endParaRPr lang="en-US" dirty="0"/>
          </a:p>
        </p:txBody>
      </p:sp>
      <p:sp>
        <p:nvSpPr>
          <p:cNvPr id="4" name="Slide Number Placeholder 3"/>
          <p:cNvSpPr>
            <a:spLocks noGrp="1"/>
          </p:cNvSpPr>
          <p:nvPr>
            <p:ph type="sldNum" sz="quarter" idx="10"/>
          </p:nvPr>
        </p:nvSpPr>
        <p:spPr/>
        <p:txBody>
          <a:bodyPr/>
          <a:lstStyle/>
          <a:p>
            <a:fld id="{BC3A86D8-1D95-4DFF-A26B-8F86AC3AC58E}" type="slidenum">
              <a:rPr lang="en-US" smtClean="0"/>
              <a:t>7</a:t>
            </a:fld>
            <a:endParaRPr lang="en-US"/>
          </a:p>
        </p:txBody>
      </p:sp>
    </p:spTree>
    <p:extLst>
      <p:ext uri="{BB962C8B-B14F-4D97-AF65-F5344CB8AC3E}">
        <p14:creationId xmlns:p14="http://schemas.microsoft.com/office/powerpoint/2010/main" val="15595213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latin typeface="Arial Unicode MS" panose="020B0604020202020204" pitchFamily="34" charset="-128"/>
                <a:ea typeface="Arial Unicode MS" panose="020B0604020202020204" pitchFamily="34" charset="-128"/>
                <a:cs typeface="Arial Unicode MS" panose="020B0604020202020204" pitchFamily="34" charset="-128"/>
              </a:rPr>
              <a:t>Tires should be checked for proper inflation as well as age.  Ensure tires are not dry rotting.  </a:t>
            </a:r>
          </a:p>
          <a:p>
            <a:pPr eaLnBrk="1" hangingPunct="1"/>
            <a:endParaRPr lang="en-US" altLang="en-US"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eaLnBrk="1" hangingPunct="1"/>
            <a:r>
              <a:rPr lang="en-US" altLang="en-US" dirty="0" smtClean="0">
                <a:latin typeface="Arial Unicode MS" panose="020B0604020202020204" pitchFamily="34" charset="-128"/>
                <a:ea typeface="Arial Unicode MS" panose="020B0604020202020204" pitchFamily="34" charset="-128"/>
                <a:cs typeface="Arial Unicode MS" panose="020B0604020202020204" pitchFamily="34" charset="-128"/>
              </a:rPr>
              <a:t>	Always have a SPARE!</a:t>
            </a: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BC3A86D8-1D95-4DFF-A26B-8F86AC3AC58E}" type="slidenum">
              <a:rPr lang="en-US" smtClean="0"/>
              <a:t>8</a:t>
            </a:fld>
            <a:endParaRPr lang="en-US"/>
          </a:p>
        </p:txBody>
      </p:sp>
    </p:spTree>
    <p:extLst>
      <p:ext uri="{BB962C8B-B14F-4D97-AF65-F5344CB8AC3E}">
        <p14:creationId xmlns:p14="http://schemas.microsoft.com/office/powerpoint/2010/main" val="33234351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latin typeface="Arial Unicode MS" panose="020B0604020202020204" pitchFamily="34" charset="-128"/>
                <a:ea typeface="Arial Unicode MS" panose="020B0604020202020204" pitchFamily="34" charset="-128"/>
                <a:cs typeface="Arial Unicode MS" panose="020B0604020202020204" pitchFamily="34" charset="-128"/>
              </a:rPr>
              <a:t>Choosing the correct tow vehicle for the job requires knowing the load rating and what equipment is available on the tow vehicle.</a:t>
            </a:r>
          </a:p>
          <a:p>
            <a:pPr eaLnBrk="1" hangingPunct="1"/>
            <a:r>
              <a:rPr lang="en-US" altLang="en-US" dirty="0" smtClean="0">
                <a:latin typeface="Arial Unicode MS" panose="020B0604020202020204" pitchFamily="34" charset="-128"/>
                <a:ea typeface="Arial Unicode MS" panose="020B0604020202020204" pitchFamily="34" charset="-128"/>
                <a:cs typeface="Arial Unicode MS" panose="020B0604020202020204" pitchFamily="34" charset="-128"/>
              </a:rPr>
              <a:t> 	A.  Check the manufacturer’s load rating on the bumper and trailer ball.  Ensure that you know how additional add </a:t>
            </a:r>
            <a:r>
              <a:rPr lang="en-US" altLang="en-US" dirty="0" err="1" smtClean="0">
                <a:latin typeface="Arial Unicode MS" panose="020B0604020202020204" pitchFamily="34" charset="-128"/>
                <a:ea typeface="Arial Unicode MS" panose="020B0604020202020204" pitchFamily="34" charset="-128"/>
                <a:cs typeface="Arial Unicode MS" panose="020B0604020202020204" pitchFamily="34" charset="-128"/>
              </a:rPr>
              <a:t>on’s</a:t>
            </a:r>
            <a:r>
              <a:rPr lang="en-US" altLang="en-US" dirty="0" smtClean="0">
                <a:latin typeface="Arial Unicode MS" panose="020B0604020202020204" pitchFamily="34" charset="-128"/>
                <a:ea typeface="Arial Unicode MS" panose="020B0604020202020204" pitchFamily="34" charset="-128"/>
                <a:cs typeface="Arial Unicode MS" panose="020B0604020202020204" pitchFamily="34" charset="-128"/>
              </a:rPr>
              <a:t>, such as stabilizers, weight distribution hitches and drop down hitches, affects the load rating of the towing vehicle.</a:t>
            </a:r>
          </a:p>
          <a:p>
            <a:pPr eaLnBrk="1" hangingPunct="1"/>
            <a:r>
              <a:rPr lang="en-US" altLang="en-US" dirty="0" smtClean="0">
                <a:latin typeface="Arial Unicode MS" panose="020B0604020202020204" pitchFamily="34" charset="-128"/>
                <a:ea typeface="Arial Unicode MS" panose="020B0604020202020204" pitchFamily="34" charset="-128"/>
                <a:cs typeface="Arial Unicode MS" panose="020B0604020202020204" pitchFamily="34" charset="-128"/>
              </a:rPr>
              <a:t> 	B.  Equipment.</a:t>
            </a:r>
          </a:p>
          <a:p>
            <a:pPr eaLnBrk="1" hangingPunct="1"/>
            <a:r>
              <a:rPr lang="en-US" altLang="en-US" dirty="0" smtClean="0">
                <a:latin typeface="Arial Unicode MS" panose="020B0604020202020204" pitchFamily="34" charset="-128"/>
                <a:ea typeface="Arial Unicode MS" panose="020B0604020202020204" pitchFamily="34" charset="-128"/>
                <a:cs typeface="Arial Unicode MS" panose="020B0604020202020204" pitchFamily="34" charset="-128"/>
              </a:rPr>
              <a:t> 		1.  Hitch. </a:t>
            </a:r>
            <a:r>
              <a:rPr lang="en-US" altLang="en-US" dirty="0" smtClean="0">
                <a:latin typeface="Arial Unicode MS" panose="020B0604020202020204" pitchFamily="34" charset="-128"/>
                <a:cs typeface="Times New Roman" panose="02020603050405020304" pitchFamily="18" charset="0"/>
              </a:rPr>
              <a:t>The trailer is attached to the towing vehicle by a trailer hitch. A socket on the front of the trailer drops over a ball on the back of the hitch and then locks down. These two parts must match in size. The ball size is determined by the class of trailer. </a:t>
            </a:r>
            <a:r>
              <a:rPr lang="en-US" altLang="en-US" dirty="0" smtClean="0">
                <a:solidFill>
                  <a:srgbClr val="000000"/>
                </a:solidFill>
                <a:latin typeface="Arial Unicode MS" panose="020B0604020202020204" pitchFamily="34" charset="-128"/>
                <a:cs typeface="Times New Roman" panose="02020603050405020304" pitchFamily="18" charset="0"/>
              </a:rPr>
              <a:t>The size rating will be stamped on the ball. On the trailer the size will be stamped on the coupler. </a:t>
            </a:r>
            <a:r>
              <a:rPr lang="en-US" altLang="en-US" dirty="0" smtClean="0">
                <a:latin typeface="Arial Unicode MS" panose="020B0604020202020204" pitchFamily="34" charset="-128"/>
                <a:cs typeface="Times New Roman" panose="02020603050405020304" pitchFamily="18" charset="0"/>
              </a:rPr>
              <a:t>The hitch should be permanently attached to the towing vehicle and should handle the load you are attempting to pull. </a:t>
            </a:r>
            <a:r>
              <a:rPr lang="en-US" altLang="en-US" dirty="0" smtClean="0">
                <a:solidFill>
                  <a:srgbClr val="000000"/>
                </a:solidFill>
                <a:latin typeface="Arial Unicode MS" panose="020B0604020202020204" pitchFamily="34" charset="-128"/>
                <a:cs typeface="Times New Roman" panose="02020603050405020304" pitchFamily="18" charset="0"/>
              </a:rPr>
              <a:t>Frame-mounted hitches reduce trailer swaying. If using a vehicle bumper mounted hitch, do not exceed the weight rating of the bumper.</a:t>
            </a:r>
            <a:r>
              <a:rPr lang="en-US" altLang="en-US" dirty="0" smtClean="0">
                <a:latin typeface="Arial Unicode MS" panose="020B0604020202020204" pitchFamily="34" charset="-128"/>
                <a:ea typeface="Arial Unicode MS" panose="020B0604020202020204" pitchFamily="34" charset="-128"/>
                <a:cs typeface="Arial Unicode MS" panose="020B0604020202020204" pitchFamily="34" charset="-128"/>
              </a:rPr>
              <a:t> </a:t>
            </a:r>
          </a:p>
          <a:p>
            <a:pPr eaLnBrk="1" hangingPunct="1"/>
            <a:r>
              <a:rPr lang="en-US" altLang="en-US" dirty="0" smtClean="0">
                <a:latin typeface="Arial Unicode MS" panose="020B0604020202020204" pitchFamily="34" charset="-128"/>
                <a:ea typeface="Arial Unicode MS" panose="020B0604020202020204" pitchFamily="34" charset="-128"/>
                <a:cs typeface="Arial Unicode MS" panose="020B0604020202020204" pitchFamily="34" charset="-128"/>
              </a:rPr>
              <a:t> 		2.  If a heavy trailer is to be pulled, you may need to add a cooler for crankcase oil and transmission fluid.  Check the vehicle owner’s manual to determine the maximum load that can be towed without modifications to ensure that you do not void the vehicle’s warranty.</a:t>
            </a:r>
          </a:p>
          <a:p>
            <a:pPr eaLnBrk="1" hangingPunct="1"/>
            <a:r>
              <a:rPr lang="en-US" altLang="en-US" dirty="0" smtClean="0">
                <a:latin typeface="Arial Unicode MS" panose="020B0604020202020204" pitchFamily="34" charset="-128"/>
                <a:ea typeface="Arial Unicode MS" panose="020B0604020202020204" pitchFamily="34" charset="-128"/>
                <a:cs typeface="Arial Unicode MS" panose="020B0604020202020204" pitchFamily="34" charset="-128"/>
              </a:rPr>
              <a:t> 		3.  The towing vehicle should have sufficient horsepower to tow the weight of the trailer and boat.</a:t>
            </a:r>
          </a:p>
          <a:p>
            <a:pPr eaLnBrk="1" hangingPunct="1"/>
            <a:r>
              <a:rPr lang="en-US" altLang="en-US" dirty="0" smtClean="0">
                <a:latin typeface="Arial Unicode MS" panose="020B0604020202020204" pitchFamily="34" charset="-128"/>
                <a:ea typeface="Arial Unicode MS" panose="020B0604020202020204" pitchFamily="34" charset="-128"/>
                <a:cs typeface="Arial Unicode MS" panose="020B0604020202020204" pitchFamily="34" charset="-128"/>
              </a:rPr>
              <a:t> 			Rule of Thumb:	Add the weight of the boat and trailer.</a:t>
            </a:r>
          </a:p>
          <a:p>
            <a:pPr eaLnBrk="1" hangingPunct="1"/>
            <a:r>
              <a:rPr lang="en-US" altLang="en-US" dirty="0" smtClean="0">
                <a:latin typeface="Arial Unicode MS" panose="020B0604020202020204" pitchFamily="34" charset="-128"/>
                <a:ea typeface="Arial Unicode MS" panose="020B0604020202020204" pitchFamily="34" charset="-128"/>
                <a:cs typeface="Arial Unicode MS" panose="020B0604020202020204" pitchFamily="34" charset="-128"/>
              </a:rPr>
              <a:t>						Knock off the last zero.</a:t>
            </a:r>
          </a:p>
          <a:p>
            <a:pPr eaLnBrk="1" hangingPunct="1"/>
            <a:r>
              <a:rPr lang="en-US" altLang="en-US" dirty="0" smtClean="0">
                <a:latin typeface="Arial Unicode MS" panose="020B0604020202020204" pitchFamily="34" charset="-128"/>
                <a:ea typeface="Arial Unicode MS" panose="020B0604020202020204" pitchFamily="34" charset="-128"/>
                <a:cs typeface="Arial Unicode MS" panose="020B0604020202020204" pitchFamily="34" charset="-128"/>
              </a:rPr>
              <a:t>						The remainder equals how many cubic inches of 							engine you need to adequately haul the load.</a:t>
            </a:r>
          </a:p>
          <a:p>
            <a:pPr eaLnBrk="1" hangingPunct="1"/>
            <a:r>
              <a:rPr lang="en-US" altLang="en-US" dirty="0" smtClean="0">
                <a:latin typeface="Arial Unicode MS" panose="020B0604020202020204" pitchFamily="34" charset="-128"/>
                <a:ea typeface="Arial Unicode MS" panose="020B0604020202020204" pitchFamily="34" charset="-128"/>
                <a:cs typeface="Arial Unicode MS" panose="020B0604020202020204" pitchFamily="34" charset="-128"/>
              </a:rPr>
              <a:t> 		4.  Make sure your side view mirrors are large enough to provide an unobstructed rear view on both sides of the vehicle. </a:t>
            </a:r>
          </a:p>
          <a:p>
            <a:pPr eaLnBrk="1" hangingPunct="1"/>
            <a:r>
              <a:rPr lang="en-US" altLang="en-US" dirty="0" smtClean="0">
                <a:latin typeface="Arial Unicode MS" panose="020B0604020202020204" pitchFamily="34" charset="-128"/>
                <a:ea typeface="Arial Unicode MS" panose="020B0604020202020204" pitchFamily="34" charset="-128"/>
                <a:cs typeface="Arial Unicode MS" panose="020B0604020202020204" pitchFamily="34" charset="-128"/>
              </a:rPr>
              <a:t> 		5.  Tires on the towing vehicle should be properly inflated with good tread.</a:t>
            </a:r>
          </a:p>
          <a:p>
            <a:endParaRPr lang="en-US" dirty="0"/>
          </a:p>
        </p:txBody>
      </p:sp>
      <p:sp>
        <p:nvSpPr>
          <p:cNvPr id="4" name="Slide Number Placeholder 3"/>
          <p:cNvSpPr>
            <a:spLocks noGrp="1"/>
          </p:cNvSpPr>
          <p:nvPr>
            <p:ph type="sldNum" sz="quarter" idx="10"/>
          </p:nvPr>
        </p:nvSpPr>
        <p:spPr/>
        <p:txBody>
          <a:bodyPr/>
          <a:lstStyle/>
          <a:p>
            <a:fld id="{BC3A86D8-1D95-4DFF-A26B-8F86AC3AC58E}" type="slidenum">
              <a:rPr lang="en-US" smtClean="0"/>
              <a:t>9</a:t>
            </a:fld>
            <a:endParaRPr lang="en-US"/>
          </a:p>
        </p:txBody>
      </p:sp>
    </p:spTree>
    <p:extLst>
      <p:ext uri="{BB962C8B-B14F-4D97-AF65-F5344CB8AC3E}">
        <p14:creationId xmlns:p14="http://schemas.microsoft.com/office/powerpoint/2010/main" val="18440426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latin typeface="Arial Unicode MS" panose="020B0604020202020204" pitchFamily="34" charset="-128"/>
                <a:ea typeface="Arial Unicode MS" panose="020B0604020202020204" pitchFamily="34" charset="-128"/>
                <a:cs typeface="Arial Unicode MS" panose="020B0604020202020204" pitchFamily="34" charset="-128"/>
              </a:rPr>
              <a:t>Safety chains should be a part of every hitch system.  </a:t>
            </a:r>
            <a:r>
              <a:rPr lang="en-US" altLang="en-US" dirty="0" smtClean="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The chains should have a breaking strength of no less than the combined weight of the boat and trailer.   </a:t>
            </a:r>
            <a:endParaRPr lang="en-US" altLang="en-US"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eaLnBrk="1" hangingPunct="1">
              <a:buFontTx/>
              <a:buChar char="•"/>
            </a:pPr>
            <a:endParaRPr lang="en-US" altLang="en-US" dirty="0" smtClean="0">
              <a:latin typeface="Verdana" panose="020B0604030504040204" pitchFamily="34" charset="0"/>
            </a:endParaRPr>
          </a:p>
          <a:p>
            <a:pPr eaLnBrk="1" hangingPunct="1"/>
            <a:r>
              <a:rPr lang="en-US" altLang="en-US" dirty="0" smtClean="0">
                <a:latin typeface="Verdana" panose="020B0604030504040204" pitchFamily="34" charset="0"/>
              </a:rPr>
              <a:t>The safety chains are attached crisscrossing under the coupler to the frame of the tow vehicle. If the ball were to break, the trailer would follow in a straight line and prevent the coupler from dragging on the road.</a:t>
            </a:r>
            <a:br>
              <a:rPr lang="en-US" altLang="en-US" dirty="0" smtClean="0">
                <a:latin typeface="Verdana" panose="020B0604030504040204" pitchFamily="34" charset="0"/>
              </a:rPr>
            </a:br>
            <a:endParaRPr lang="en-US" altLang="en-US" dirty="0" smtClean="0">
              <a:latin typeface="Verdana" panose="020B0604030504040204" pitchFamily="34" charset="0"/>
            </a:endParaRPr>
          </a:p>
          <a:p>
            <a:pPr eaLnBrk="1" hangingPunct="1"/>
            <a:r>
              <a:rPr lang="en-US" altLang="en-US" dirty="0" smtClean="0"/>
              <a:t>The opening of the S-hook should point towards the boat, away from the vehicle.  This helps the hook to stay attached if it bounces up.</a:t>
            </a:r>
          </a:p>
          <a:p>
            <a:endParaRPr lang="en-US" dirty="0"/>
          </a:p>
        </p:txBody>
      </p:sp>
      <p:sp>
        <p:nvSpPr>
          <p:cNvPr id="4" name="Slide Number Placeholder 3"/>
          <p:cNvSpPr>
            <a:spLocks noGrp="1"/>
          </p:cNvSpPr>
          <p:nvPr>
            <p:ph type="sldNum" sz="quarter" idx="10"/>
          </p:nvPr>
        </p:nvSpPr>
        <p:spPr/>
        <p:txBody>
          <a:bodyPr/>
          <a:lstStyle/>
          <a:p>
            <a:fld id="{BC3A86D8-1D95-4DFF-A26B-8F86AC3AC58E}" type="slidenum">
              <a:rPr lang="en-US" smtClean="0"/>
              <a:t>12</a:t>
            </a:fld>
            <a:endParaRPr lang="en-US"/>
          </a:p>
        </p:txBody>
      </p:sp>
    </p:spTree>
    <p:extLst>
      <p:ext uri="{BB962C8B-B14F-4D97-AF65-F5344CB8AC3E}">
        <p14:creationId xmlns:p14="http://schemas.microsoft.com/office/powerpoint/2010/main" val="23287420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
        <p:nvSpPr>
          <p:cNvPr id="6" name="Content Placeholder 5"/>
          <p:cNvSpPr>
            <a:spLocks noGrp="1"/>
          </p:cNvSpPr>
          <p:nvPr>
            <p:ph sz="quarter" idx="10"/>
          </p:nvPr>
        </p:nvSpPr>
        <p:spPr>
          <a:xfrm>
            <a:off x="200025" y="1028700"/>
            <a:ext cx="8743950" cy="5600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022609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 2 Odd Sec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1" name="Content Placeholder 2"/>
          <p:cNvSpPr>
            <a:spLocks noGrp="1"/>
          </p:cNvSpPr>
          <p:nvPr>
            <p:ph sz="quarter" idx="15"/>
          </p:nvPr>
        </p:nvSpPr>
        <p:spPr>
          <a:xfrm>
            <a:off x="6109487" y="1028700"/>
            <a:ext cx="2834489" cy="56007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2"/>
          <p:cNvSpPr>
            <a:spLocks noGrp="1"/>
          </p:cNvSpPr>
          <p:nvPr>
            <p:ph sz="quarter" idx="16"/>
          </p:nvPr>
        </p:nvSpPr>
        <p:spPr>
          <a:xfrm>
            <a:off x="200025" y="1028700"/>
            <a:ext cx="5751666" cy="56007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16551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 Quad-Chart">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00026" y="1028700"/>
            <a:ext cx="4314825" cy="2667000"/>
          </a:xfrm>
        </p:spPr>
        <p:txBody>
          <a:bodyPr/>
          <a:lstStyle>
            <a:lvl1pPr>
              <a:defRPr sz="675">
                <a:solidFill>
                  <a:schemeClr val="tx1">
                    <a:lumMod val="75000"/>
                    <a:lumOff val="25000"/>
                  </a:schemeClr>
                </a:solidFill>
              </a:defRPr>
            </a:lvl1pPr>
            <a:lvl2pPr>
              <a:defRPr sz="675">
                <a:solidFill>
                  <a:schemeClr val="tx1">
                    <a:lumMod val="75000"/>
                    <a:lumOff val="25000"/>
                  </a:schemeClr>
                </a:solidFill>
              </a:defRPr>
            </a:lvl2pPr>
            <a:lvl3pPr>
              <a:defRPr sz="675">
                <a:solidFill>
                  <a:schemeClr val="tx1">
                    <a:lumMod val="75000"/>
                    <a:lumOff val="25000"/>
                  </a:schemeClr>
                </a:solidFill>
              </a:defRPr>
            </a:lvl3pPr>
            <a:lvl4pPr>
              <a:defRPr sz="675">
                <a:solidFill>
                  <a:schemeClr val="tx1">
                    <a:lumMod val="75000"/>
                    <a:lumOff val="25000"/>
                  </a:schemeClr>
                </a:solidFill>
              </a:defRPr>
            </a:lvl4pPr>
            <a:lvl5pPr>
              <a:defRPr sz="675">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4" name="Straight Connector 3"/>
          <p:cNvCxnSpPr/>
          <p:nvPr userDrawn="1"/>
        </p:nvCxnSpPr>
        <p:spPr>
          <a:xfrm>
            <a:off x="285750" y="3775869"/>
            <a:ext cx="85725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4572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Click to edit Master title style</a:t>
            </a:r>
            <a:endParaRPr lang="en-US" dirty="0"/>
          </a:p>
        </p:txBody>
      </p:sp>
      <p:sp>
        <p:nvSpPr>
          <p:cNvPr id="16" name="Content Placeholder 2"/>
          <p:cNvSpPr>
            <a:spLocks noGrp="1"/>
          </p:cNvSpPr>
          <p:nvPr>
            <p:ph sz="quarter" idx="22"/>
          </p:nvPr>
        </p:nvSpPr>
        <p:spPr>
          <a:xfrm>
            <a:off x="200026" y="3855720"/>
            <a:ext cx="4314825" cy="2773680"/>
          </a:xfrm>
        </p:spPr>
        <p:txBody>
          <a:bodyPr/>
          <a:lstStyle>
            <a:lvl1pPr>
              <a:defRPr sz="675">
                <a:solidFill>
                  <a:schemeClr val="tx1">
                    <a:lumMod val="75000"/>
                    <a:lumOff val="25000"/>
                  </a:schemeClr>
                </a:solidFill>
              </a:defRPr>
            </a:lvl1pPr>
            <a:lvl2pPr>
              <a:defRPr sz="675">
                <a:solidFill>
                  <a:schemeClr val="tx1">
                    <a:lumMod val="75000"/>
                    <a:lumOff val="25000"/>
                  </a:schemeClr>
                </a:solidFill>
              </a:defRPr>
            </a:lvl2pPr>
            <a:lvl3pPr>
              <a:defRPr sz="675">
                <a:solidFill>
                  <a:schemeClr val="tx1">
                    <a:lumMod val="75000"/>
                    <a:lumOff val="25000"/>
                  </a:schemeClr>
                </a:solidFill>
              </a:defRPr>
            </a:lvl3pPr>
            <a:lvl4pPr>
              <a:defRPr sz="675">
                <a:solidFill>
                  <a:schemeClr val="tx1">
                    <a:lumMod val="75000"/>
                    <a:lumOff val="25000"/>
                  </a:schemeClr>
                </a:solidFill>
              </a:defRPr>
            </a:lvl4pPr>
            <a:lvl5pPr>
              <a:defRPr sz="675">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sz="quarter" idx="23"/>
          </p:nvPr>
        </p:nvSpPr>
        <p:spPr>
          <a:xfrm>
            <a:off x="4629151" y="1028700"/>
            <a:ext cx="4314825" cy="2667000"/>
          </a:xfrm>
        </p:spPr>
        <p:txBody>
          <a:bodyPr/>
          <a:lstStyle>
            <a:lvl1pPr>
              <a:defRPr sz="675">
                <a:solidFill>
                  <a:schemeClr val="tx1">
                    <a:lumMod val="75000"/>
                    <a:lumOff val="25000"/>
                  </a:schemeClr>
                </a:solidFill>
              </a:defRPr>
            </a:lvl1pPr>
            <a:lvl2pPr>
              <a:defRPr sz="675">
                <a:solidFill>
                  <a:schemeClr val="tx1">
                    <a:lumMod val="75000"/>
                    <a:lumOff val="25000"/>
                  </a:schemeClr>
                </a:solidFill>
              </a:defRPr>
            </a:lvl2pPr>
            <a:lvl3pPr>
              <a:defRPr sz="675">
                <a:solidFill>
                  <a:schemeClr val="tx1">
                    <a:lumMod val="75000"/>
                    <a:lumOff val="25000"/>
                  </a:schemeClr>
                </a:solidFill>
              </a:defRPr>
            </a:lvl3pPr>
            <a:lvl4pPr>
              <a:defRPr sz="675">
                <a:solidFill>
                  <a:schemeClr val="tx1">
                    <a:lumMod val="75000"/>
                    <a:lumOff val="25000"/>
                  </a:schemeClr>
                </a:solidFill>
              </a:defRPr>
            </a:lvl4pPr>
            <a:lvl5pPr>
              <a:defRPr sz="675">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2"/>
          <p:cNvSpPr>
            <a:spLocks noGrp="1"/>
          </p:cNvSpPr>
          <p:nvPr>
            <p:ph sz="quarter" idx="24"/>
          </p:nvPr>
        </p:nvSpPr>
        <p:spPr>
          <a:xfrm>
            <a:off x="4629151" y="3855720"/>
            <a:ext cx="4314825" cy="2773680"/>
          </a:xfrm>
        </p:spPr>
        <p:txBody>
          <a:bodyPr/>
          <a:lstStyle>
            <a:lvl1pPr>
              <a:defRPr sz="675">
                <a:solidFill>
                  <a:schemeClr val="tx1">
                    <a:lumMod val="75000"/>
                    <a:lumOff val="25000"/>
                  </a:schemeClr>
                </a:solidFill>
              </a:defRPr>
            </a:lvl1pPr>
            <a:lvl2pPr>
              <a:defRPr sz="675">
                <a:solidFill>
                  <a:schemeClr val="tx1">
                    <a:lumMod val="75000"/>
                    <a:lumOff val="25000"/>
                  </a:schemeClr>
                </a:solidFill>
              </a:defRPr>
            </a:lvl2pPr>
            <a:lvl3pPr>
              <a:defRPr sz="675">
                <a:solidFill>
                  <a:schemeClr val="tx1">
                    <a:lumMod val="75000"/>
                    <a:lumOff val="25000"/>
                  </a:schemeClr>
                </a:solidFill>
              </a:defRPr>
            </a:lvl3pPr>
            <a:lvl4pPr>
              <a:defRPr sz="675">
                <a:solidFill>
                  <a:schemeClr val="tx1">
                    <a:lumMod val="75000"/>
                    <a:lumOff val="25000"/>
                  </a:schemeClr>
                </a:solidFill>
              </a:defRPr>
            </a:lvl4pPr>
            <a:lvl5pPr>
              <a:defRPr sz="675">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27759814"/>
      </p:ext>
    </p:extLst>
  </p:cSld>
  <p:clrMapOvr>
    <a:masterClrMapping/>
  </p:clrMapOvr>
  <p:extLst mod="1">
    <p:ext uri="{DCECCB84-F9BA-43D5-87BE-67443E8EF086}">
      <p15:sldGuideLst xmlns:p15="http://schemas.microsoft.com/office/powerpoint/2012/main">
        <p15:guide id="1" orient="horz" pos="2328" userDrawn="1">
          <p15:clr>
            <a:srgbClr val="FBAE40"/>
          </p15:clr>
        </p15:guide>
        <p15:guide id="2" orient="horz" pos="2424" userDrawn="1">
          <p15:clr>
            <a:srgbClr val="FBAE40"/>
          </p15:clr>
        </p15:guide>
        <p15:guide id="3" pos="2916" userDrawn="1">
          <p15:clr>
            <a:srgbClr val="FBAE40"/>
          </p15:clr>
        </p15:guide>
        <p15:guide id="4" pos="2844"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200025" y="2286001"/>
            <a:ext cx="8743950" cy="1285874"/>
          </a:xfrm>
          <a:prstGeom prst="rect">
            <a:avLst/>
          </a:prstGeom>
          <a:noFill/>
          <a:ln w="9525">
            <a:noFill/>
            <a:miter lim="800000"/>
            <a:headEnd/>
            <a:tailEnd/>
          </a:ln>
        </p:spPr>
        <p:txBody>
          <a:bodyPr anchor="b"/>
          <a:lstStyle>
            <a:lvl1pPr>
              <a:defRPr sz="2400" baseline="0">
                <a:solidFill>
                  <a:schemeClr val="tx1">
                    <a:lumMod val="75000"/>
                    <a:lumOff val="25000"/>
                  </a:schemeClr>
                </a:solidFill>
              </a:defRPr>
            </a:lvl1pPr>
          </a:lstStyle>
          <a:p>
            <a:pPr lvl="0"/>
            <a:r>
              <a:rPr lang="en-US" dirty="0" smtClean="0"/>
              <a:t>Click to edit Master title style</a:t>
            </a:r>
          </a:p>
        </p:txBody>
      </p:sp>
      <p:sp>
        <p:nvSpPr>
          <p:cNvPr id="6" name="Text Placeholder 5"/>
          <p:cNvSpPr>
            <a:spLocks noGrp="1"/>
          </p:cNvSpPr>
          <p:nvPr>
            <p:ph type="body" sz="quarter" idx="12"/>
          </p:nvPr>
        </p:nvSpPr>
        <p:spPr>
          <a:xfrm>
            <a:off x="200025" y="3687764"/>
            <a:ext cx="8743950" cy="854075"/>
          </a:xfrm>
        </p:spPr>
        <p:txBody>
          <a:bodyPr/>
          <a:lstStyle>
            <a:lvl1pPr marL="0" indent="0">
              <a:defRPr>
                <a:solidFill>
                  <a:schemeClr val="tx1">
                    <a:lumMod val="75000"/>
                    <a:lumOff val="25000"/>
                  </a:schemeClr>
                </a:solidFill>
              </a:defRPr>
            </a:lvl1pPr>
          </a:lstStyle>
          <a:p>
            <a:pPr lvl="0"/>
            <a:r>
              <a:rPr lang="en-US" dirty="0" smtClean="0"/>
              <a:t>Click to edit Master text styles</a:t>
            </a:r>
          </a:p>
        </p:txBody>
      </p:sp>
    </p:spTree>
    <p:extLst>
      <p:ext uri="{BB962C8B-B14F-4D97-AF65-F5344CB8AC3E}">
        <p14:creationId xmlns:p14="http://schemas.microsoft.com/office/powerpoint/2010/main" val="92731118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 no Sub-Head">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200025" y="2286001"/>
            <a:ext cx="8743950" cy="1285874"/>
          </a:xfrm>
          <a:prstGeom prst="rect">
            <a:avLst/>
          </a:prstGeom>
          <a:noFill/>
          <a:ln w="9525">
            <a:noFill/>
            <a:miter lim="800000"/>
            <a:headEnd/>
            <a:tailEnd/>
          </a:ln>
        </p:spPr>
        <p:txBody>
          <a:bodyPr anchor="b"/>
          <a:lstStyle>
            <a:lvl1pPr>
              <a:defRPr sz="2400" baseline="0">
                <a:solidFill>
                  <a:schemeClr val="tx1">
                    <a:lumMod val="75000"/>
                    <a:lumOff val="25000"/>
                  </a:schemeClr>
                </a:solidFill>
              </a:defRPr>
            </a:lvl1pPr>
          </a:lstStyle>
          <a:p>
            <a:pPr lvl="0"/>
            <a:r>
              <a:rPr lang="en-US" dirty="0" smtClean="0"/>
              <a:t>Click to edit Master title style</a:t>
            </a:r>
          </a:p>
        </p:txBody>
      </p:sp>
    </p:spTree>
    <p:extLst>
      <p:ext uri="{BB962C8B-B14F-4D97-AF65-F5344CB8AC3E}">
        <p14:creationId xmlns:p14="http://schemas.microsoft.com/office/powerpoint/2010/main" val="22566496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 Content Only">
    <p:spTree>
      <p:nvGrpSpPr>
        <p:cNvPr id="1" name=""/>
        <p:cNvGrpSpPr/>
        <p:nvPr/>
      </p:nvGrpSpPr>
      <p:grpSpPr>
        <a:xfrm>
          <a:off x="0" y="0"/>
          <a:ext cx="0" cy="0"/>
          <a:chOff x="0" y="0"/>
          <a:chExt cx="0" cy="0"/>
        </a:xfrm>
      </p:grpSpPr>
      <p:sp>
        <p:nvSpPr>
          <p:cNvPr id="4" name="Content Placeholder 3"/>
          <p:cNvSpPr>
            <a:spLocks noGrp="1"/>
          </p:cNvSpPr>
          <p:nvPr>
            <p:ph sz="quarter" idx="12"/>
          </p:nvPr>
        </p:nvSpPr>
        <p:spPr>
          <a:xfrm>
            <a:off x="200025" y="2157416"/>
            <a:ext cx="8743950" cy="179863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7597258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N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3927757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Blank with graphics">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144696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Blank w/ background no graphics">
    <p:spTree>
      <p:nvGrpSpPr>
        <p:cNvPr id="1" name=""/>
        <p:cNvGrpSpPr/>
        <p:nvPr/>
      </p:nvGrpSpPr>
      <p:grpSpPr>
        <a:xfrm>
          <a:off x="0" y="0"/>
          <a:ext cx="0" cy="0"/>
          <a:chOff x="0" y="0"/>
          <a:chExt cx="0" cy="0"/>
        </a:xfrm>
      </p:grpSpPr>
      <p:sp>
        <p:nvSpPr>
          <p:cNvPr id="9" name="Rounded Rectangle 8"/>
          <p:cNvSpPr/>
          <p:nvPr userDrawn="1"/>
        </p:nvSpPr>
        <p:spPr>
          <a:xfrm>
            <a:off x="145658" y="5394628"/>
            <a:ext cx="8866847" cy="1311966"/>
          </a:xfrm>
          <a:prstGeom prst="roundRect">
            <a:avLst>
              <a:gd name="adj" fmla="val 11212"/>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8" name="Content Placeholder 7"/>
          <p:cNvSpPr>
            <a:spLocks noGrp="1"/>
          </p:cNvSpPr>
          <p:nvPr>
            <p:ph sz="quarter" idx="12"/>
          </p:nvPr>
        </p:nvSpPr>
        <p:spPr>
          <a:xfrm>
            <a:off x="57150" y="66676"/>
            <a:ext cx="9015412" cy="6791325"/>
          </a:xfrm>
          <a:prstGeom prst="roundRect">
            <a:avLst>
              <a:gd name="adj" fmla="val 2256"/>
            </a:avLst>
          </a:prstGeom>
          <a:noFill/>
          <a:ln w="3175">
            <a:noFill/>
          </a:ln>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200025" y="169864"/>
            <a:ext cx="8743950" cy="919162"/>
          </a:xfrm>
        </p:spPr>
        <p:txBody>
          <a:bodyPr anchor="t"/>
          <a:lstStyle>
            <a:lvl1pPr algn="ctr">
              <a:defRPr/>
            </a:lvl1pPr>
          </a:lstStyle>
          <a:p>
            <a:r>
              <a:rPr lang="en-US" smtClean="0"/>
              <a:t>Click to edit Master title style</a:t>
            </a:r>
            <a:endParaRPr lang="en-US"/>
          </a:p>
        </p:txBody>
      </p:sp>
    </p:spTree>
    <p:extLst>
      <p:ext uri="{BB962C8B-B14F-4D97-AF65-F5344CB8AC3E}">
        <p14:creationId xmlns:p14="http://schemas.microsoft.com/office/powerpoint/2010/main" val="175734017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White Blank">
    <p:bg>
      <p:bgPr>
        <a:solidFill>
          <a:schemeClr val="tx2"/>
        </a:solidFill>
        <a:effectLst/>
      </p:bgPr>
    </p:bg>
    <p:spTree>
      <p:nvGrpSpPr>
        <p:cNvPr id="1" name=""/>
        <p:cNvGrpSpPr/>
        <p:nvPr/>
      </p:nvGrpSpPr>
      <p:grpSpPr>
        <a:xfrm>
          <a:off x="0" y="0"/>
          <a:ext cx="0" cy="0"/>
          <a:chOff x="0" y="0"/>
          <a:chExt cx="0" cy="0"/>
        </a:xfrm>
      </p:grpSpPr>
      <p:sp>
        <p:nvSpPr>
          <p:cNvPr id="8" name="Text Box 14"/>
          <p:cNvSpPr txBox="1">
            <a:spLocks noChangeArrowheads="1"/>
          </p:cNvSpPr>
          <p:nvPr userDrawn="1"/>
        </p:nvSpPr>
        <p:spPr bwMode="auto">
          <a:xfrm>
            <a:off x="8365332" y="143167"/>
            <a:ext cx="578644" cy="115416"/>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750" b="0" baseline="0" smtClean="0"/>
              <a:pPr algn="r">
                <a:spcBef>
                  <a:spcPct val="50000"/>
                </a:spcBef>
                <a:defRPr/>
              </a:pPr>
              <a:t>‹#›</a:t>
            </a:fld>
            <a:endParaRPr lang="en-US" sz="750" b="0" baseline="0" dirty="0"/>
          </a:p>
        </p:txBody>
      </p:sp>
    </p:spTree>
    <p:extLst>
      <p:ext uri="{BB962C8B-B14F-4D97-AF65-F5344CB8AC3E}">
        <p14:creationId xmlns:p14="http://schemas.microsoft.com/office/powerpoint/2010/main" val="2206101087"/>
      </p:ext>
    </p:extLst>
  </p:cSld>
  <p:clrMapOvr>
    <a:masterClrMapping/>
  </p:clrMapOvr>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1_White Blank">
    <p:bg>
      <p:bgPr>
        <a:solidFill>
          <a:schemeClr val="bg1"/>
        </a:solidFill>
        <a:effectLst/>
      </p:bgPr>
    </p:bg>
    <p:spTree>
      <p:nvGrpSpPr>
        <p:cNvPr id="1" name=""/>
        <p:cNvGrpSpPr/>
        <p:nvPr/>
      </p:nvGrpSpPr>
      <p:grpSpPr>
        <a:xfrm>
          <a:off x="0" y="0"/>
          <a:ext cx="0" cy="0"/>
          <a:chOff x="0" y="0"/>
          <a:chExt cx="0" cy="0"/>
        </a:xfrm>
      </p:grpSpPr>
      <p:sp>
        <p:nvSpPr>
          <p:cNvPr id="4" name="Text Box 14"/>
          <p:cNvSpPr txBox="1">
            <a:spLocks noChangeArrowheads="1"/>
          </p:cNvSpPr>
          <p:nvPr userDrawn="1"/>
        </p:nvSpPr>
        <p:spPr bwMode="auto">
          <a:xfrm>
            <a:off x="8365332" y="143167"/>
            <a:ext cx="578644" cy="115416"/>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750" b="0" baseline="0" smtClean="0">
                <a:solidFill>
                  <a:schemeClr val="tx2"/>
                </a:solidFill>
              </a:rPr>
              <a:pPr algn="r">
                <a:spcBef>
                  <a:spcPct val="50000"/>
                </a:spcBef>
                <a:defRPr/>
              </a:pPr>
              <a:t>‹#›</a:t>
            </a:fld>
            <a:endParaRPr lang="en-US" sz="750" b="0" baseline="0" dirty="0">
              <a:solidFill>
                <a:schemeClr val="tx2"/>
              </a:solidFill>
            </a:endParaRPr>
          </a:p>
        </p:txBody>
      </p:sp>
    </p:spTree>
    <p:extLst>
      <p:ext uri="{BB962C8B-B14F-4D97-AF65-F5344CB8AC3E}">
        <p14:creationId xmlns:p14="http://schemas.microsoft.com/office/powerpoint/2010/main" val="1961876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 1 Column">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200025" y="1028700"/>
            <a:ext cx="8743950" cy="5600700"/>
          </a:xfrm>
        </p:spPr>
        <p:txBody>
          <a:bodyPr/>
          <a:lstStyle>
            <a:lvl1pPr marL="0" indent="0">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69651153"/>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Black Blank">
    <p:bg>
      <p:bgPr>
        <a:solidFill>
          <a:schemeClr val="tx1"/>
        </a:solidFill>
        <a:effectLst/>
      </p:bgPr>
    </p:bg>
    <p:spTree>
      <p:nvGrpSpPr>
        <p:cNvPr id="1" name=""/>
        <p:cNvGrpSpPr/>
        <p:nvPr/>
      </p:nvGrpSpPr>
      <p:grpSpPr>
        <a:xfrm>
          <a:off x="0" y="0"/>
          <a:ext cx="0" cy="0"/>
          <a:chOff x="0" y="0"/>
          <a:chExt cx="0" cy="0"/>
        </a:xfrm>
      </p:grpSpPr>
      <p:sp>
        <p:nvSpPr>
          <p:cNvPr id="4" name="Text Box 14"/>
          <p:cNvSpPr txBox="1">
            <a:spLocks noChangeArrowheads="1"/>
          </p:cNvSpPr>
          <p:nvPr userDrawn="1"/>
        </p:nvSpPr>
        <p:spPr bwMode="auto">
          <a:xfrm>
            <a:off x="8365332" y="143167"/>
            <a:ext cx="578644" cy="115416"/>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750" b="0" baseline="0" smtClean="0">
                <a:solidFill>
                  <a:schemeClr val="tx2"/>
                </a:solidFill>
              </a:rPr>
              <a:pPr algn="r">
                <a:spcBef>
                  <a:spcPct val="50000"/>
                </a:spcBef>
                <a:defRPr/>
              </a:pPr>
              <a:t>‹#›</a:t>
            </a:fld>
            <a:endParaRPr lang="en-US" sz="750" b="0" baseline="0" dirty="0">
              <a:solidFill>
                <a:schemeClr val="tx2"/>
              </a:solidFill>
            </a:endParaRPr>
          </a:p>
        </p:txBody>
      </p:sp>
    </p:spTree>
    <p:extLst>
      <p:ext uri="{BB962C8B-B14F-4D97-AF65-F5344CB8AC3E}">
        <p14:creationId xmlns:p14="http://schemas.microsoft.com/office/powerpoint/2010/main" val="32493692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Background no graphics">
    <p:spTree>
      <p:nvGrpSpPr>
        <p:cNvPr id="1" name=""/>
        <p:cNvGrpSpPr/>
        <p:nvPr/>
      </p:nvGrpSpPr>
      <p:grpSpPr>
        <a:xfrm>
          <a:off x="0" y="0"/>
          <a:ext cx="0" cy="0"/>
          <a:chOff x="0" y="0"/>
          <a:chExt cx="0" cy="0"/>
        </a:xfrm>
      </p:grpSpPr>
      <p:sp>
        <p:nvSpPr>
          <p:cNvPr id="4" name="Text Box 14"/>
          <p:cNvSpPr txBox="1">
            <a:spLocks noChangeArrowheads="1"/>
          </p:cNvSpPr>
          <p:nvPr userDrawn="1"/>
        </p:nvSpPr>
        <p:spPr bwMode="auto">
          <a:xfrm>
            <a:off x="8365332" y="143167"/>
            <a:ext cx="578644" cy="115416"/>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750" b="0" baseline="0" smtClean="0"/>
              <a:pPr algn="r">
                <a:spcBef>
                  <a:spcPct val="50000"/>
                </a:spcBef>
                <a:defRPr/>
              </a:pPr>
              <a:t>‹#›</a:t>
            </a:fld>
            <a:endParaRPr lang="en-US" sz="750" b="0" baseline="0" dirty="0"/>
          </a:p>
        </p:txBody>
      </p:sp>
    </p:spTree>
    <p:extLst>
      <p:ext uri="{BB962C8B-B14F-4D97-AF65-F5344CB8AC3E}">
        <p14:creationId xmlns:p14="http://schemas.microsoft.com/office/powerpoint/2010/main" val="3040473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 2 Pics">
    <p:bg>
      <p:bgPr>
        <a:solidFill>
          <a:schemeClr val="bg2">
            <a:alpha val="75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35547"/>
            <a:ext cx="9148511" cy="6711245"/>
          </a:xfrm>
          <a:prstGeom prst="rect">
            <a:avLst/>
          </a:prstGeom>
        </p:spPr>
      </p:pic>
      <p:sp>
        <p:nvSpPr>
          <p:cNvPr id="14" name="Title 5"/>
          <p:cNvSpPr>
            <a:spLocks noGrp="1"/>
          </p:cNvSpPr>
          <p:nvPr>
            <p:ph type="title"/>
          </p:nvPr>
        </p:nvSpPr>
        <p:spPr>
          <a:xfrm>
            <a:off x="200026" y="265875"/>
            <a:ext cx="4371975" cy="1671543"/>
          </a:xfrm>
          <a:noFill/>
          <a:ln w="19050">
            <a:noFill/>
          </a:ln>
        </p:spPr>
        <p:txBody>
          <a:bodyPr/>
          <a:lstStyle>
            <a:lvl1pPr>
              <a:defRPr>
                <a:solidFill>
                  <a:sysClr val="windowText" lastClr="000000"/>
                </a:solidFill>
              </a:defRPr>
            </a:lvl1pPr>
          </a:lstStyle>
          <a:p>
            <a:r>
              <a:rPr lang="en-US" dirty="0" smtClean="0"/>
              <a:t>Click to edit Master title style</a:t>
            </a:r>
            <a:endParaRPr lang="en-US" dirty="0"/>
          </a:p>
        </p:txBody>
      </p:sp>
      <p:sp>
        <p:nvSpPr>
          <p:cNvPr id="15" name="Picture Placeholder 16"/>
          <p:cNvSpPr>
            <a:spLocks noGrp="1" noChangeAspect="1"/>
          </p:cNvSpPr>
          <p:nvPr>
            <p:ph type="pic" sz="quarter" idx="13"/>
          </p:nvPr>
        </p:nvSpPr>
        <p:spPr>
          <a:xfrm>
            <a:off x="4665036" y="265875"/>
            <a:ext cx="4278940"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smtClean="0"/>
              <a:t>Click icon to add picture</a:t>
            </a:r>
            <a:endParaRPr lang="en-US" dirty="0"/>
          </a:p>
        </p:txBody>
      </p:sp>
      <p:sp>
        <p:nvSpPr>
          <p:cNvPr id="16" name="Picture Placeholder 16"/>
          <p:cNvSpPr>
            <a:spLocks noGrp="1" noChangeAspect="1"/>
          </p:cNvSpPr>
          <p:nvPr>
            <p:ph type="pic" sz="quarter" idx="14"/>
          </p:nvPr>
        </p:nvSpPr>
        <p:spPr>
          <a:xfrm>
            <a:off x="4665036" y="3528394"/>
            <a:ext cx="4278940"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smtClean="0"/>
              <a:t>Click icon to add picture</a:t>
            </a:r>
            <a:endParaRPr lang="en-US" dirty="0"/>
          </a:p>
        </p:txBody>
      </p:sp>
      <p:sp>
        <p:nvSpPr>
          <p:cNvPr id="7" name="Text Placeholder 6"/>
          <p:cNvSpPr>
            <a:spLocks noGrp="1"/>
          </p:cNvSpPr>
          <p:nvPr>
            <p:ph type="body" sz="quarter" idx="15"/>
          </p:nvPr>
        </p:nvSpPr>
        <p:spPr>
          <a:xfrm>
            <a:off x="200025" y="2059389"/>
            <a:ext cx="4362450" cy="33079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9" name="Picture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6700" y="5608444"/>
            <a:ext cx="631220" cy="830716"/>
          </a:xfrm>
          <a:prstGeom prst="rect">
            <a:avLst/>
          </a:prstGeom>
        </p:spPr>
      </p:pic>
      <p:pic>
        <p:nvPicPr>
          <p:cNvPr id="12" name="Picture 11"/>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54266" y="5610615"/>
            <a:ext cx="1105525" cy="827130"/>
          </a:xfrm>
          <a:prstGeom prst="rect">
            <a:avLst/>
          </a:prstGeom>
        </p:spPr>
      </p:pic>
    </p:spTree>
    <p:extLst>
      <p:ext uri="{BB962C8B-B14F-4D97-AF65-F5344CB8AC3E}">
        <p14:creationId xmlns:p14="http://schemas.microsoft.com/office/powerpoint/2010/main" val="31824933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 3 Pics (vertical)">
    <p:bg>
      <p:bgPr>
        <a:solidFill>
          <a:schemeClr val="bg2">
            <a:alpha val="75000"/>
          </a:schemeClr>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79" y="35544"/>
            <a:ext cx="9116469" cy="6822456"/>
          </a:xfrm>
          <a:prstGeom prst="rect">
            <a:avLst/>
          </a:prstGeom>
        </p:spPr>
      </p:pic>
      <p:sp>
        <p:nvSpPr>
          <p:cNvPr id="16" name="TextBox 15"/>
          <p:cNvSpPr txBox="1"/>
          <p:nvPr userDrawn="1"/>
        </p:nvSpPr>
        <p:spPr>
          <a:xfrm>
            <a:off x="200026" y="5217496"/>
            <a:ext cx="3252829" cy="279692"/>
          </a:xfrm>
          <a:prstGeom prst="rect">
            <a:avLst/>
          </a:prstGeom>
          <a:noFill/>
        </p:spPr>
        <p:txBody>
          <a:bodyPr wrap="square" lIns="68580" tIns="0">
            <a:spAutoFit/>
          </a:bodyPr>
          <a:lstStyle/>
          <a:p>
            <a:r>
              <a:rPr lang="en-US" altLang="en-US" sz="506" i="1" dirty="0"/>
              <a:t>“</a:t>
            </a:r>
            <a:r>
              <a:rPr lang="en-US" sz="506" i="1" dirty="0">
                <a:solidFill>
                  <a:srgbClr val="000000"/>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506" i="1" dirty="0">
                <a:solidFill>
                  <a:srgbClr val="000000"/>
                </a:solidFill>
              </a:rPr>
              <a:t>”</a:t>
            </a:r>
            <a:endParaRPr lang="en-US" sz="506" i="1" dirty="0">
              <a:solidFill>
                <a:srgbClr val="000000"/>
              </a:solidFill>
            </a:endParaRPr>
          </a:p>
        </p:txBody>
      </p:sp>
      <p:sp>
        <p:nvSpPr>
          <p:cNvPr id="18" name="Picture Placeholder 16"/>
          <p:cNvSpPr>
            <a:spLocks noGrp="1" noChangeAspect="1"/>
          </p:cNvSpPr>
          <p:nvPr>
            <p:ph type="pic" sz="quarter" idx="13"/>
          </p:nvPr>
        </p:nvSpPr>
        <p:spPr>
          <a:xfrm>
            <a:off x="6375345" y="3880889"/>
            <a:ext cx="256863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smtClean="0"/>
              <a:t>Click icon to add picture</a:t>
            </a:r>
            <a:endParaRPr lang="en-US" dirty="0"/>
          </a:p>
        </p:txBody>
      </p:sp>
      <p:sp>
        <p:nvSpPr>
          <p:cNvPr id="19" name="Picture Placeholder 16"/>
          <p:cNvSpPr>
            <a:spLocks noGrp="1" noChangeAspect="1"/>
          </p:cNvSpPr>
          <p:nvPr>
            <p:ph type="pic" sz="quarter" idx="14"/>
          </p:nvPr>
        </p:nvSpPr>
        <p:spPr>
          <a:xfrm>
            <a:off x="6375345" y="1227141"/>
            <a:ext cx="256863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smtClean="0"/>
              <a:t>Click icon to add picture</a:t>
            </a:r>
            <a:endParaRPr lang="en-US" dirty="0"/>
          </a:p>
        </p:txBody>
      </p:sp>
      <p:sp>
        <p:nvSpPr>
          <p:cNvPr id="20" name="Picture Placeholder 16"/>
          <p:cNvSpPr>
            <a:spLocks noGrp="1" noChangeAspect="1"/>
          </p:cNvSpPr>
          <p:nvPr>
            <p:ph type="pic" sz="quarter" idx="15"/>
          </p:nvPr>
        </p:nvSpPr>
        <p:spPr>
          <a:xfrm>
            <a:off x="3544544" y="1227141"/>
            <a:ext cx="2767055" cy="5211649"/>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smtClean="0"/>
              <a:t>Click icon to add picture</a:t>
            </a:r>
            <a:endParaRPr lang="en-US" dirty="0"/>
          </a:p>
        </p:txBody>
      </p:sp>
      <p:sp>
        <p:nvSpPr>
          <p:cNvPr id="2" name="Title 1"/>
          <p:cNvSpPr>
            <a:spLocks noGrp="1"/>
          </p:cNvSpPr>
          <p:nvPr>
            <p:ph type="title"/>
          </p:nvPr>
        </p:nvSpPr>
        <p:spPr>
          <a:xfrm>
            <a:off x="200025" y="246493"/>
            <a:ext cx="8743950" cy="858437"/>
          </a:xfrm>
          <a:noFill/>
          <a:ln w="12700">
            <a:noFill/>
          </a:ln>
        </p:spPr>
        <p:txBody>
          <a:bodyPr/>
          <a:lstStyle>
            <a:lvl1pPr>
              <a:defRPr>
                <a:ln>
                  <a:noFill/>
                </a:ln>
              </a:defRPr>
            </a:lvl1pPr>
          </a:lstStyle>
          <a:p>
            <a:r>
              <a:rPr lang="en-US" dirty="0" smtClean="0"/>
              <a:t>Click to edit Master title style</a:t>
            </a:r>
            <a:endParaRPr lang="en-US" dirty="0"/>
          </a:p>
        </p:txBody>
      </p:sp>
      <p:sp>
        <p:nvSpPr>
          <p:cNvPr id="4" name="Text Placeholder 3"/>
          <p:cNvSpPr>
            <a:spLocks noGrp="1"/>
          </p:cNvSpPr>
          <p:nvPr>
            <p:ph type="body" sz="quarter" idx="16"/>
          </p:nvPr>
        </p:nvSpPr>
        <p:spPr>
          <a:xfrm>
            <a:off x="200026" y="1227141"/>
            <a:ext cx="3252829" cy="39576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2" name="Picture 1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6700" y="5608444"/>
            <a:ext cx="631220" cy="830716"/>
          </a:xfrm>
          <a:prstGeom prst="rect">
            <a:avLst/>
          </a:prstGeom>
        </p:spPr>
      </p:pic>
      <p:pic>
        <p:nvPicPr>
          <p:cNvPr id="13" name="Picture 12"/>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54266" y="5610615"/>
            <a:ext cx="1105525" cy="827130"/>
          </a:xfrm>
          <a:prstGeom prst="rect">
            <a:avLst/>
          </a:prstGeom>
        </p:spPr>
      </p:pic>
    </p:spTree>
    <p:extLst>
      <p:ext uri="{BB962C8B-B14F-4D97-AF65-F5344CB8AC3E}">
        <p14:creationId xmlns:p14="http://schemas.microsoft.com/office/powerpoint/2010/main" val="15485999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hart Color Layout">
    <p:spTree>
      <p:nvGrpSpPr>
        <p:cNvPr id="1" name=""/>
        <p:cNvGrpSpPr/>
        <p:nvPr/>
      </p:nvGrpSpPr>
      <p:grpSpPr>
        <a:xfrm>
          <a:off x="0" y="0"/>
          <a:ext cx="0" cy="0"/>
          <a:chOff x="0" y="0"/>
          <a:chExt cx="0" cy="0"/>
        </a:xfrm>
      </p:grpSpPr>
      <p:sp>
        <p:nvSpPr>
          <p:cNvPr id="10" name="Chart Placeholder 9"/>
          <p:cNvSpPr>
            <a:spLocks noGrp="1"/>
          </p:cNvSpPr>
          <p:nvPr>
            <p:ph type="chart" sz="quarter" idx="12"/>
          </p:nvPr>
        </p:nvSpPr>
        <p:spPr>
          <a:xfrm>
            <a:off x="200027" y="1028700"/>
            <a:ext cx="8743949" cy="5600700"/>
          </a:xfrm>
        </p:spPr>
        <p:txBody>
          <a:bodyPr/>
          <a:lstStyle/>
          <a:p>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841154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D5B6B94-6F19-4E2B-82A4-E3780F0317F0}" type="datetimeFigureOut">
              <a:rPr lang="en-US" smtClean="0">
                <a:solidFill>
                  <a:prstClr val="white">
                    <a:tint val="75000"/>
                    <a:alpha val="60000"/>
                  </a:prstClr>
                </a:solidFill>
              </a:rPr>
              <a:pPr/>
              <a:t>9/28/2019</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56196590"/>
      </p:ext>
    </p:extLst>
  </p:cSld>
  <p:clrMapOvr>
    <a:masterClrMapping/>
  </p:clrMapOvr>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9/28/2019</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742084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solidFill>
                  <a:prstClr val="white">
                    <a:tint val="75000"/>
                    <a:alpha val="60000"/>
                  </a:prstClr>
                </a:solidFill>
              </a:rPr>
              <a:pPr/>
              <a:t>9/28/2019</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8933663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D5B6B94-6F19-4E2B-82A4-E3780F0317F0}" type="datetimeFigureOut">
              <a:rPr lang="en-US" smtClean="0">
                <a:solidFill>
                  <a:prstClr val="white">
                    <a:tint val="75000"/>
                    <a:alpha val="60000"/>
                  </a:prstClr>
                </a:solidFill>
              </a:rPr>
              <a:pPr/>
              <a:t>9/28/2019</a:t>
            </a:fld>
            <a:endParaRPr lang="en-US" dirty="0">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28768242"/>
      </p:ext>
    </p:extLst>
  </p:cSld>
  <p:clrMapOvr>
    <a:masterClrMapping/>
  </p:clrMapOvr>
  <p:hf hd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D5B6B94-6F19-4E2B-82A4-E3780F0317F0}" type="datetimeFigureOut">
              <a:rPr lang="en-US" smtClean="0">
                <a:solidFill>
                  <a:prstClr val="white">
                    <a:tint val="75000"/>
                    <a:alpha val="60000"/>
                  </a:prstClr>
                </a:solidFill>
              </a:rPr>
              <a:pPr/>
              <a:t>9/28/2019</a:t>
            </a:fld>
            <a:endParaRPr lang="en-US" dirty="0">
              <a:solidFill>
                <a:prstClr val="white">
                  <a:tint val="75000"/>
                  <a:alpha val="60000"/>
                </a:prstClr>
              </a:solidFill>
            </a:endParaRPr>
          </a:p>
        </p:txBody>
      </p:sp>
      <p:sp>
        <p:nvSpPr>
          <p:cNvPr id="8" name="Footer Placeholder 7"/>
          <p:cNvSpPr>
            <a:spLocks noGrp="1"/>
          </p:cNvSpPr>
          <p:nvPr>
            <p:ph type="ftr" sz="quarter" idx="11"/>
          </p:nvPr>
        </p:nvSpPr>
        <p:spPr/>
        <p:txBody>
          <a:bodyPr/>
          <a:lstStyle/>
          <a:p>
            <a:endParaRPr lang="en-US" dirty="0">
              <a:solidFill>
                <a:prstClr val="white">
                  <a:tint val="75000"/>
                  <a:alpha val="60000"/>
                </a:prstClr>
              </a:solidFill>
            </a:endParaRPr>
          </a:p>
        </p:txBody>
      </p:sp>
      <p:sp>
        <p:nvSpPr>
          <p:cNvPr id="9" name="Slide Number Placeholder 8"/>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414383231"/>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 2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3"/>
          <p:cNvSpPr>
            <a:spLocks noGrp="1"/>
          </p:cNvSpPr>
          <p:nvPr>
            <p:ph sz="quarter" idx="10"/>
          </p:nvPr>
        </p:nvSpPr>
        <p:spPr>
          <a:xfrm>
            <a:off x="200025" y="1028700"/>
            <a:ext cx="8743950" cy="5600700"/>
          </a:xfrm>
        </p:spPr>
        <p:txBody>
          <a:bodyPr numCol="2"/>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178831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0D5B6B94-6F19-4E2B-82A4-E3780F0317F0}" type="datetimeFigureOut">
              <a:rPr lang="en-US" smtClean="0">
                <a:solidFill>
                  <a:prstClr val="white">
                    <a:tint val="75000"/>
                    <a:alpha val="60000"/>
                  </a:prstClr>
                </a:solidFill>
              </a:rPr>
              <a:pPr/>
              <a:t>9/28/2019</a:t>
            </a:fld>
            <a:endParaRPr lang="en-US" dirty="0">
              <a:solidFill>
                <a:prstClr val="white">
                  <a:tint val="75000"/>
                  <a:alpha val="60000"/>
                </a:prstClr>
              </a:solidFill>
            </a:endParaRPr>
          </a:p>
        </p:txBody>
      </p:sp>
      <p:sp>
        <p:nvSpPr>
          <p:cNvPr id="5" name="Footer Placeholder 3"/>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4"/>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353957436"/>
      </p:ext>
    </p:extLst>
  </p:cSld>
  <p:clrMapOvr>
    <a:masterClrMapping/>
  </p:clrMapOvr>
  <p:hf hd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0D5B6B94-6F19-4E2B-82A4-E3780F0317F0}" type="datetimeFigureOut">
              <a:rPr lang="en-US" smtClean="0">
                <a:solidFill>
                  <a:prstClr val="white">
                    <a:tint val="75000"/>
                    <a:alpha val="60000"/>
                  </a:prstClr>
                </a:solidFill>
              </a:rPr>
              <a:pPr/>
              <a:t>9/28/2019</a:t>
            </a:fld>
            <a:endParaRPr lang="en-US" dirty="0">
              <a:solidFill>
                <a:prstClr val="white">
                  <a:tint val="75000"/>
                  <a:alpha val="60000"/>
                </a:prstClr>
              </a:solidFill>
            </a:endParaRPr>
          </a:p>
        </p:txBody>
      </p:sp>
      <p:sp>
        <p:nvSpPr>
          <p:cNvPr id="5" name="Footer Placeholder 2"/>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3"/>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4286511864"/>
      </p:ext>
    </p:extLst>
  </p:cSld>
  <p:clrMapOvr>
    <a:masterClrMapping/>
  </p:clrMapOvr>
  <p:hf hd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0D5B6B94-6F19-4E2B-82A4-E3780F0317F0}" type="datetimeFigureOut">
              <a:rPr lang="en-US" smtClean="0">
                <a:solidFill>
                  <a:prstClr val="white">
                    <a:tint val="75000"/>
                    <a:alpha val="60000"/>
                  </a:prstClr>
                </a:solidFill>
              </a:rPr>
              <a:pPr/>
              <a:t>9/28/2019</a:t>
            </a:fld>
            <a:endParaRPr lang="en-US" dirty="0">
              <a:solidFill>
                <a:prstClr val="white">
                  <a:tint val="75000"/>
                  <a:alpha val="60000"/>
                </a:prstClr>
              </a:solidFill>
            </a:endParaRPr>
          </a:p>
        </p:txBody>
      </p:sp>
      <p:sp>
        <p:nvSpPr>
          <p:cNvPr id="5" name="Footer Placeholder 5"/>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6"/>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901514996"/>
      </p:ext>
    </p:extLst>
  </p:cSld>
  <p:clrMapOvr>
    <a:masterClrMapping/>
  </p:clrMapOvr>
  <p:hf hd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5B6B94-6F19-4E2B-82A4-E3780F0317F0}" type="datetimeFigureOut">
              <a:rPr lang="en-US" smtClean="0">
                <a:solidFill>
                  <a:prstClr val="white">
                    <a:tint val="75000"/>
                    <a:alpha val="60000"/>
                  </a:prstClr>
                </a:solidFill>
              </a:rPr>
              <a:pPr/>
              <a:t>9/28/2019</a:t>
            </a:fld>
            <a:endParaRPr lang="en-US" dirty="0">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676124085"/>
      </p:ext>
    </p:extLst>
  </p:cSld>
  <p:clrMapOvr>
    <a:masterClrMapping/>
  </p:clrMapOvr>
  <p:hf hd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5B6B94-6F19-4E2B-82A4-E3780F0317F0}" type="datetimeFigureOut">
              <a:rPr lang="en-US" smtClean="0">
                <a:solidFill>
                  <a:prstClr val="white">
                    <a:tint val="75000"/>
                    <a:alpha val="60000"/>
                  </a:prstClr>
                </a:solidFill>
              </a:rPr>
              <a:pPr/>
              <a:t>9/28/2019</a:t>
            </a:fld>
            <a:endParaRPr lang="en-US" dirty="0">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438230428"/>
      </p:ext>
    </p:extLst>
  </p:cSld>
  <p:clrMapOvr>
    <a:masterClrMapping/>
  </p:clrMapOvr>
  <p:hf hd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5B6B94-6F19-4E2B-82A4-E3780F0317F0}" type="datetimeFigureOut">
              <a:rPr lang="en-US" smtClean="0">
                <a:solidFill>
                  <a:prstClr val="white">
                    <a:tint val="75000"/>
                    <a:alpha val="60000"/>
                  </a:prstClr>
                </a:solidFill>
              </a:rPr>
              <a:pPr/>
              <a:t>9/28/2019</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959366216"/>
      </p:ext>
    </p:extLst>
  </p:cSld>
  <p:clrMapOvr>
    <a:masterClrMapping/>
  </p:clrMapOvr>
  <p:hf hd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5B6B94-6F19-4E2B-82A4-E3780F0317F0}" type="datetimeFigureOut">
              <a:rPr lang="en-US" smtClean="0">
                <a:solidFill>
                  <a:prstClr val="white">
                    <a:tint val="75000"/>
                    <a:alpha val="60000"/>
                  </a:prstClr>
                </a:solidFill>
              </a:rPr>
              <a:pPr/>
              <a:t>9/28/2019</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r>
              <a:rPr lang="en-US" dirty="0">
                <a:solidFill>
                  <a:srgbClr val="1E5155">
                    <a:lumMod val="40000"/>
                    <a:lumOff val="60000"/>
                  </a:srgbClr>
                </a:solidFill>
              </a:rPr>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r>
              <a:rPr lang="en-US" dirty="0">
                <a:solidFill>
                  <a:srgbClr val="1E5155">
                    <a:lumMod val="40000"/>
                    <a:lumOff val="60000"/>
                  </a:srgbClr>
                </a:solidFill>
              </a:rPr>
              <a:t>”</a:t>
            </a:r>
          </a:p>
        </p:txBody>
      </p:sp>
    </p:spTree>
    <p:extLst>
      <p:ext uri="{BB962C8B-B14F-4D97-AF65-F5344CB8AC3E}">
        <p14:creationId xmlns:p14="http://schemas.microsoft.com/office/powerpoint/2010/main" val="3846030335"/>
      </p:ext>
    </p:extLst>
  </p:cSld>
  <p:clrMapOvr>
    <a:masterClrMapping/>
  </p:clrMapOvr>
  <p:hf hd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5B6B94-6F19-4E2B-82A4-E3780F0317F0}" type="datetimeFigureOut">
              <a:rPr lang="en-US" smtClean="0">
                <a:solidFill>
                  <a:prstClr val="white">
                    <a:tint val="75000"/>
                    <a:alpha val="60000"/>
                  </a:prstClr>
                </a:solidFill>
              </a:rPr>
              <a:pPr/>
              <a:t>9/28/2019</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655481010"/>
      </p:ext>
    </p:extLst>
  </p:cSld>
  <p:clrMapOvr>
    <a:masterClrMapping/>
  </p:clrMapOvr>
  <p:hf hd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D5B6B94-6F19-4E2B-82A4-E3780F0317F0}" type="datetimeFigureOut">
              <a:rPr lang="en-US" smtClean="0">
                <a:solidFill>
                  <a:prstClr val="white">
                    <a:tint val="75000"/>
                    <a:alpha val="60000"/>
                  </a:prstClr>
                </a:solidFill>
              </a:rPr>
              <a:pPr/>
              <a:t>9/28/2019</a:t>
            </a:fld>
            <a:endParaRPr lang="en-US" dirty="0">
              <a:solidFill>
                <a:prstClr val="white">
                  <a:tint val="75000"/>
                  <a:alpha val="60000"/>
                </a:prstClr>
              </a:solidFill>
            </a:endParaRPr>
          </a:p>
        </p:txBody>
      </p:sp>
      <p:sp>
        <p:nvSpPr>
          <p:cNvPr id="4"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155790176"/>
      </p:ext>
    </p:extLst>
  </p:cSld>
  <p:clrMapOvr>
    <a:masterClrMapping/>
  </p:clrMapOvr>
  <p:hf hd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D5B6B94-6F19-4E2B-82A4-E3780F0317F0}" type="datetimeFigureOut">
              <a:rPr lang="en-US" smtClean="0">
                <a:solidFill>
                  <a:prstClr val="white">
                    <a:tint val="75000"/>
                    <a:alpha val="60000"/>
                  </a:prstClr>
                </a:solidFill>
              </a:rPr>
              <a:pPr/>
              <a:t>9/28/2019</a:t>
            </a:fld>
            <a:endParaRPr lang="en-US" dirty="0">
              <a:solidFill>
                <a:prstClr val="white">
                  <a:tint val="75000"/>
                  <a:alpha val="60000"/>
                </a:prstClr>
              </a:solidFill>
            </a:endParaRPr>
          </a:p>
        </p:txBody>
      </p:sp>
      <p:sp>
        <p:nvSpPr>
          <p:cNvPr id="4"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144906839"/>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 3 Columns">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Click to edit Master title style</a:t>
            </a:r>
            <a:endParaRPr lang="en-US"/>
          </a:p>
        </p:txBody>
      </p:sp>
      <p:sp>
        <p:nvSpPr>
          <p:cNvPr id="9" name="Content Placeholder 3"/>
          <p:cNvSpPr>
            <a:spLocks noGrp="1"/>
          </p:cNvSpPr>
          <p:nvPr>
            <p:ph sz="quarter" idx="12"/>
          </p:nvPr>
        </p:nvSpPr>
        <p:spPr>
          <a:xfrm>
            <a:off x="200025" y="1028700"/>
            <a:ext cx="8743950" cy="5600700"/>
          </a:xfrm>
        </p:spPr>
        <p:txBody>
          <a:bodyPr numCol="3"/>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2783271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5B6B94-6F19-4E2B-82A4-E3780F0317F0}" type="datetimeFigureOut">
              <a:rPr lang="en-US" smtClean="0">
                <a:solidFill>
                  <a:prstClr val="white">
                    <a:tint val="75000"/>
                    <a:alpha val="60000"/>
                  </a:prstClr>
                </a:solidFill>
              </a:rPr>
              <a:pPr/>
              <a:t>9/28/2019</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4220137176"/>
      </p:ext>
    </p:extLst>
  </p:cSld>
  <p:clrMapOvr>
    <a:masterClrMapping/>
  </p:clrMapOvr>
  <p:hf hdr="0" dt="0"/>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5B6B94-6F19-4E2B-82A4-E3780F0317F0}" type="datetimeFigureOut">
              <a:rPr lang="en-US" smtClean="0">
                <a:solidFill>
                  <a:prstClr val="white">
                    <a:tint val="75000"/>
                    <a:alpha val="60000"/>
                  </a:prstClr>
                </a:solidFill>
              </a:rPr>
              <a:pPr/>
              <a:t>9/28/2019</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845604879"/>
      </p:ext>
    </p:extLst>
  </p:cSld>
  <p:clrMapOvr>
    <a:masterClrMapping/>
  </p:clrMapOvr>
  <p:hf hdr="0" dt="0"/>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userDrawn="1">
  <p:cSld name="Title - 3 Pics (vertical)">
    <p:bg>
      <p:bgPr>
        <a:solidFill>
          <a:schemeClr val="bg2">
            <a:alpha val="75000"/>
          </a:schemeClr>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79" y="35544"/>
            <a:ext cx="9116469" cy="6822456"/>
          </a:xfrm>
          <a:prstGeom prst="rect">
            <a:avLst/>
          </a:prstGeom>
        </p:spPr>
      </p:pic>
      <p:sp>
        <p:nvSpPr>
          <p:cNvPr id="16" name="TextBox 15"/>
          <p:cNvSpPr txBox="1"/>
          <p:nvPr userDrawn="1"/>
        </p:nvSpPr>
        <p:spPr>
          <a:xfrm>
            <a:off x="200026" y="5217496"/>
            <a:ext cx="3252829" cy="279692"/>
          </a:xfrm>
          <a:prstGeom prst="rect">
            <a:avLst/>
          </a:prstGeom>
          <a:noFill/>
        </p:spPr>
        <p:txBody>
          <a:bodyPr wrap="square" lIns="68580" tIns="0">
            <a:spAutoFit/>
          </a:bodyPr>
          <a:lstStyle/>
          <a:p>
            <a:r>
              <a:rPr lang="en-US" altLang="en-US" sz="506" i="1" dirty="0">
                <a:solidFill>
                  <a:prstClr val="white"/>
                </a:solidFill>
              </a:rPr>
              <a:t>“</a:t>
            </a:r>
            <a:r>
              <a:rPr lang="en-US" sz="506" i="1" dirty="0">
                <a:solidFill>
                  <a:srgbClr val="000000"/>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506" i="1" dirty="0">
                <a:solidFill>
                  <a:srgbClr val="000000"/>
                </a:solidFill>
              </a:rPr>
              <a:t>”</a:t>
            </a:r>
            <a:endParaRPr lang="en-US" sz="506" i="1" dirty="0">
              <a:solidFill>
                <a:srgbClr val="000000"/>
              </a:solidFill>
            </a:endParaRPr>
          </a:p>
        </p:txBody>
      </p:sp>
      <p:sp>
        <p:nvSpPr>
          <p:cNvPr id="18" name="Picture Placeholder 16"/>
          <p:cNvSpPr>
            <a:spLocks noGrp="1" noChangeAspect="1"/>
          </p:cNvSpPr>
          <p:nvPr>
            <p:ph type="pic" sz="quarter" idx="13"/>
          </p:nvPr>
        </p:nvSpPr>
        <p:spPr>
          <a:xfrm>
            <a:off x="6375345" y="3880889"/>
            <a:ext cx="256863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smtClean="0"/>
              <a:t>Click icon to add picture</a:t>
            </a:r>
            <a:endParaRPr lang="en-US" dirty="0"/>
          </a:p>
        </p:txBody>
      </p:sp>
      <p:sp>
        <p:nvSpPr>
          <p:cNvPr id="19" name="Picture Placeholder 16"/>
          <p:cNvSpPr>
            <a:spLocks noGrp="1" noChangeAspect="1"/>
          </p:cNvSpPr>
          <p:nvPr>
            <p:ph type="pic" sz="quarter" idx="14"/>
          </p:nvPr>
        </p:nvSpPr>
        <p:spPr>
          <a:xfrm>
            <a:off x="6375345" y="1227141"/>
            <a:ext cx="256863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smtClean="0"/>
              <a:t>Click icon to add picture</a:t>
            </a:r>
            <a:endParaRPr lang="en-US" dirty="0"/>
          </a:p>
        </p:txBody>
      </p:sp>
      <p:sp>
        <p:nvSpPr>
          <p:cNvPr id="20" name="Picture Placeholder 16"/>
          <p:cNvSpPr>
            <a:spLocks noGrp="1" noChangeAspect="1"/>
          </p:cNvSpPr>
          <p:nvPr>
            <p:ph type="pic" sz="quarter" idx="15"/>
          </p:nvPr>
        </p:nvSpPr>
        <p:spPr>
          <a:xfrm>
            <a:off x="3544544" y="1227141"/>
            <a:ext cx="2767055" cy="5211649"/>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smtClean="0"/>
              <a:t>Click icon to add picture</a:t>
            </a:r>
            <a:endParaRPr lang="en-US" dirty="0"/>
          </a:p>
        </p:txBody>
      </p:sp>
      <p:sp>
        <p:nvSpPr>
          <p:cNvPr id="2" name="Title 1"/>
          <p:cNvSpPr>
            <a:spLocks noGrp="1"/>
          </p:cNvSpPr>
          <p:nvPr>
            <p:ph type="title"/>
          </p:nvPr>
        </p:nvSpPr>
        <p:spPr>
          <a:xfrm>
            <a:off x="200025" y="246493"/>
            <a:ext cx="8743950" cy="858437"/>
          </a:xfrm>
          <a:noFill/>
          <a:ln w="12700">
            <a:noFill/>
          </a:ln>
        </p:spPr>
        <p:txBody>
          <a:bodyPr/>
          <a:lstStyle>
            <a:lvl1pPr>
              <a:defRPr>
                <a:ln>
                  <a:noFill/>
                </a:ln>
              </a:defRPr>
            </a:lvl1pPr>
          </a:lstStyle>
          <a:p>
            <a:r>
              <a:rPr lang="en-US" dirty="0" smtClean="0"/>
              <a:t>Click to edit Master title style</a:t>
            </a:r>
            <a:endParaRPr lang="en-US" dirty="0"/>
          </a:p>
        </p:txBody>
      </p:sp>
      <p:sp>
        <p:nvSpPr>
          <p:cNvPr id="4" name="Text Placeholder 3"/>
          <p:cNvSpPr>
            <a:spLocks noGrp="1"/>
          </p:cNvSpPr>
          <p:nvPr>
            <p:ph type="body" sz="quarter" idx="16"/>
          </p:nvPr>
        </p:nvSpPr>
        <p:spPr>
          <a:xfrm>
            <a:off x="200026" y="1227141"/>
            <a:ext cx="3252829" cy="39576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2" name="Picture 1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6700" y="5608444"/>
            <a:ext cx="631220" cy="830716"/>
          </a:xfrm>
          <a:prstGeom prst="rect">
            <a:avLst/>
          </a:prstGeom>
        </p:spPr>
      </p:pic>
      <p:pic>
        <p:nvPicPr>
          <p:cNvPr id="13" name="Picture 12"/>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54266" y="5610615"/>
            <a:ext cx="1105525" cy="827130"/>
          </a:xfrm>
          <a:prstGeom prst="rect">
            <a:avLst/>
          </a:prstGeom>
        </p:spPr>
      </p:pic>
    </p:spTree>
    <p:extLst>
      <p:ext uri="{BB962C8B-B14F-4D97-AF65-F5344CB8AC3E}">
        <p14:creationId xmlns:p14="http://schemas.microsoft.com/office/powerpoint/2010/main" val="39570194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Picture with Caption">
    <p:spTree>
      <p:nvGrpSpPr>
        <p:cNvPr id="1" name=""/>
        <p:cNvGrpSpPr/>
        <p:nvPr/>
      </p:nvGrpSpPr>
      <p:grpSpPr>
        <a:xfrm>
          <a:off x="0" y="0"/>
          <a:ext cx="0" cy="0"/>
          <a:chOff x="0" y="0"/>
          <a:chExt cx="0" cy="0"/>
        </a:xfrm>
      </p:grpSpPr>
      <p:sp>
        <p:nvSpPr>
          <p:cNvPr id="21" name="Text Placeholder 2"/>
          <p:cNvSpPr>
            <a:spLocks noGrp="1"/>
          </p:cNvSpPr>
          <p:nvPr>
            <p:ph idx="1"/>
          </p:nvPr>
        </p:nvSpPr>
        <p:spPr bwMode="auto">
          <a:xfrm>
            <a:off x="200025" y="6191106"/>
            <a:ext cx="8743950" cy="438297"/>
          </a:xfrm>
          <a:prstGeom prst="rect">
            <a:avLst/>
          </a:prstGeom>
          <a:noFill/>
          <a:ln w="9525">
            <a:noFill/>
            <a:miter lim="800000"/>
            <a:headEnd/>
            <a:tailEnd/>
          </a:ln>
        </p:spPr>
        <p:txBody>
          <a:bodyPr lIns="91440" tIns="0" numCol="1"/>
          <a:lstStyle>
            <a:lvl1pPr marL="0" indent="0">
              <a:buNone/>
              <a:defRPr sz="675">
                <a:solidFill>
                  <a:schemeClr val="tx1">
                    <a:lumMod val="75000"/>
                    <a:lumOff val="25000"/>
                  </a:schemeClr>
                </a:solidFill>
              </a:defRPr>
            </a:lvl1pPr>
            <a:lvl2pPr>
              <a:defRPr sz="1013">
                <a:solidFill>
                  <a:srgbClr val="83847A"/>
                </a:solidFill>
              </a:defRPr>
            </a:lvl2pPr>
            <a:lvl3pPr>
              <a:defRPr sz="844">
                <a:solidFill>
                  <a:srgbClr val="83847A"/>
                </a:solidFill>
              </a:defRPr>
            </a:lvl3pPr>
            <a:lvl4pPr>
              <a:defRPr sz="844">
                <a:solidFill>
                  <a:srgbClr val="83847A"/>
                </a:solidFill>
              </a:defRPr>
            </a:lvl4pPr>
            <a:lvl5pPr>
              <a:defRPr sz="844">
                <a:solidFill>
                  <a:srgbClr val="83847A"/>
                </a:solidFill>
              </a:defRPr>
            </a:lvl5pPr>
          </a:lstStyle>
          <a:p>
            <a:pPr lvl="0"/>
            <a:r>
              <a:rPr lang="en-US" noProof="0" dirty="0" smtClean="0"/>
              <a:t>Click to edit Master text styles</a:t>
            </a:r>
          </a:p>
        </p:txBody>
      </p:sp>
      <p:sp>
        <p:nvSpPr>
          <p:cNvPr id="4" name="Title 3"/>
          <p:cNvSpPr>
            <a:spLocks noGrp="1"/>
          </p:cNvSpPr>
          <p:nvPr>
            <p:ph type="title"/>
          </p:nvPr>
        </p:nvSpPr>
        <p:spPr/>
        <p:txBody>
          <a:bodyPr/>
          <a:lstStyle/>
          <a:p>
            <a:r>
              <a:rPr lang="en-US" smtClean="0"/>
              <a:t>Click to edit Master title style</a:t>
            </a:r>
            <a:endParaRPr lang="en-US"/>
          </a:p>
        </p:txBody>
      </p:sp>
      <p:sp>
        <p:nvSpPr>
          <p:cNvPr id="10" name="Content Placeholder 3"/>
          <p:cNvSpPr>
            <a:spLocks noGrp="1"/>
          </p:cNvSpPr>
          <p:nvPr>
            <p:ph sz="quarter" idx="12"/>
          </p:nvPr>
        </p:nvSpPr>
        <p:spPr>
          <a:xfrm>
            <a:off x="200025" y="1028703"/>
            <a:ext cx="8743950" cy="508634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94581417"/>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ull Picture with Title">
    <p:bg>
      <p:bgPr>
        <a:solidFill>
          <a:schemeClr val="tx2"/>
        </a:solidFill>
        <a:effectLst/>
      </p:bgPr>
    </p:bg>
    <p:spTree>
      <p:nvGrpSpPr>
        <p:cNvPr id="1" name=""/>
        <p:cNvGrpSpPr/>
        <p:nvPr/>
      </p:nvGrpSpPr>
      <p:grpSpPr>
        <a:xfrm>
          <a:off x="0" y="0"/>
          <a:ext cx="0" cy="0"/>
          <a:chOff x="0" y="0"/>
          <a:chExt cx="0" cy="0"/>
        </a:xfrm>
      </p:grpSpPr>
      <p:sp>
        <p:nvSpPr>
          <p:cNvPr id="9" name="Content Placeholder 3"/>
          <p:cNvSpPr>
            <a:spLocks noGrp="1"/>
          </p:cNvSpPr>
          <p:nvPr>
            <p:ph sz="quarter" idx="12"/>
          </p:nvPr>
        </p:nvSpPr>
        <p:spPr>
          <a:xfrm>
            <a:off x="0" y="0"/>
            <a:ext cx="9144000" cy="6858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10" name="Text Box 14"/>
          <p:cNvSpPr txBox="1">
            <a:spLocks noChangeArrowheads="1"/>
          </p:cNvSpPr>
          <p:nvPr userDrawn="1"/>
        </p:nvSpPr>
        <p:spPr bwMode="auto">
          <a:xfrm>
            <a:off x="8365332" y="143167"/>
            <a:ext cx="578644" cy="115416"/>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750" b="0" baseline="0" smtClean="0"/>
              <a:pPr algn="r">
                <a:spcBef>
                  <a:spcPct val="50000"/>
                </a:spcBef>
                <a:defRPr/>
              </a:pPr>
              <a:t>‹#›</a:t>
            </a:fld>
            <a:endParaRPr lang="en-US" sz="750" b="0" baseline="0" dirty="0"/>
          </a:p>
        </p:txBody>
      </p:sp>
    </p:spTree>
    <p:extLst>
      <p:ext uri="{BB962C8B-B14F-4D97-AF65-F5344CB8AC3E}">
        <p14:creationId xmlns:p14="http://schemas.microsoft.com/office/powerpoint/2010/main" val="2152595285"/>
      </p:ext>
    </p:extLst>
  </p:cSld>
  <p:clrMapOvr>
    <a:masterClrMapping/>
  </p:clrMapOvr>
  <p:extLst mod="1">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 2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00026" y="1028700"/>
            <a:ext cx="4291055" cy="56007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11" name="Content Placeholder 2"/>
          <p:cNvSpPr>
            <a:spLocks noGrp="1"/>
          </p:cNvSpPr>
          <p:nvPr>
            <p:ph sz="quarter" idx="19"/>
          </p:nvPr>
        </p:nvSpPr>
        <p:spPr>
          <a:xfrm>
            <a:off x="4652921" y="1028700"/>
            <a:ext cx="4291055" cy="56007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6362511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 Sub-Head 2 Sections">
    <p:spTree>
      <p:nvGrpSpPr>
        <p:cNvPr id="1" name=""/>
        <p:cNvGrpSpPr/>
        <p:nvPr/>
      </p:nvGrpSpPr>
      <p:grpSpPr>
        <a:xfrm>
          <a:off x="0" y="0"/>
          <a:ext cx="0" cy="0"/>
          <a:chOff x="0" y="0"/>
          <a:chExt cx="0" cy="0"/>
        </a:xfrm>
      </p:grpSpPr>
      <p:sp>
        <p:nvSpPr>
          <p:cNvPr id="9" name="Text Placeholder 3"/>
          <p:cNvSpPr>
            <a:spLocks noGrp="1"/>
          </p:cNvSpPr>
          <p:nvPr>
            <p:ph type="body" sz="quarter" idx="13"/>
          </p:nvPr>
        </p:nvSpPr>
        <p:spPr>
          <a:xfrm>
            <a:off x="200026" y="1028703"/>
            <a:ext cx="4289679" cy="666241"/>
          </a:xfrm>
        </p:spPr>
        <p:txBody>
          <a:bodyPr bIns="0" anchor="b"/>
          <a:lstStyle>
            <a:lvl1pPr>
              <a:defRPr sz="1125">
                <a:solidFill>
                  <a:schemeClr val="tx1">
                    <a:lumMod val="75000"/>
                    <a:lumOff val="25000"/>
                  </a:schemeClr>
                </a:solidFill>
              </a:defRPr>
            </a:lvl1pPr>
          </a:lstStyle>
          <a:p>
            <a:pPr lvl="0"/>
            <a:r>
              <a:rPr lang="en-US" dirty="0" smtClean="0"/>
              <a:t>Click to edit Master text styles</a:t>
            </a:r>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13" name="Content Placeholder 2"/>
          <p:cNvSpPr>
            <a:spLocks noGrp="1"/>
          </p:cNvSpPr>
          <p:nvPr>
            <p:ph sz="quarter" idx="16"/>
          </p:nvPr>
        </p:nvSpPr>
        <p:spPr>
          <a:xfrm>
            <a:off x="200026" y="1743078"/>
            <a:ext cx="4291055" cy="4886325"/>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sz="quarter" idx="19"/>
          </p:nvPr>
        </p:nvSpPr>
        <p:spPr>
          <a:xfrm>
            <a:off x="4652921" y="1743078"/>
            <a:ext cx="4291055" cy="4886325"/>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Text Placeholder 3"/>
          <p:cNvSpPr>
            <a:spLocks noGrp="1"/>
          </p:cNvSpPr>
          <p:nvPr>
            <p:ph type="body" sz="quarter" idx="20"/>
          </p:nvPr>
        </p:nvSpPr>
        <p:spPr>
          <a:xfrm>
            <a:off x="4654297" y="1028703"/>
            <a:ext cx="4289679" cy="666241"/>
          </a:xfrm>
        </p:spPr>
        <p:txBody>
          <a:bodyPr bIns="0" anchor="b"/>
          <a:lstStyle>
            <a:lvl1pPr>
              <a:defRPr sz="1125">
                <a:solidFill>
                  <a:schemeClr val="tx1">
                    <a:lumMod val="75000"/>
                    <a:lumOff val="25000"/>
                  </a:schemeClr>
                </a:solidFill>
              </a:defRPr>
            </a:lvl1pPr>
          </a:lstStyle>
          <a:p>
            <a:pPr lvl="0"/>
            <a:r>
              <a:rPr lang="en-US" dirty="0" smtClean="0"/>
              <a:t>Click to edit Master text styles</a:t>
            </a:r>
          </a:p>
        </p:txBody>
      </p:sp>
    </p:spTree>
    <p:extLst>
      <p:ext uri="{BB962C8B-B14F-4D97-AF65-F5344CB8AC3E}">
        <p14:creationId xmlns:p14="http://schemas.microsoft.com/office/powerpoint/2010/main" val="32858322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 2 Odd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00026" y="1028700"/>
            <a:ext cx="2834489" cy="56007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quarter" idx="16"/>
          </p:nvPr>
        </p:nvSpPr>
        <p:spPr>
          <a:xfrm>
            <a:off x="3192309" y="1028700"/>
            <a:ext cx="5751667" cy="56007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72561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4.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3" Type="http://schemas.openxmlformats.org/officeDocument/2006/relationships/slideLayout" Target="../slideLayouts/slideLayout27.xml"/><Relationship Id="rId21" Type="http://schemas.openxmlformats.org/officeDocument/2006/relationships/image" Target="../media/image3.png"/><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image" Target="../media/image2.pn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19" Type="http://schemas.openxmlformats.org/officeDocument/2006/relationships/theme" Target="../theme/theme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11" name="Rounded Rectangle 10"/>
          <p:cNvSpPr/>
          <p:nvPr/>
        </p:nvSpPr>
        <p:spPr>
          <a:xfrm>
            <a:off x="50007" y="38099"/>
            <a:ext cx="9043988" cy="6791326"/>
          </a:xfrm>
          <a:prstGeom prst="roundRect">
            <a:avLst>
              <a:gd name="adj" fmla="val 2258"/>
            </a:avLst>
          </a:prstGeom>
          <a:solidFill>
            <a:srgbClr val="FFFFFF"/>
          </a:solidFill>
          <a:ln w="57150">
            <a:solidFill>
              <a:schemeClr val="bg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675" dirty="0"/>
          </a:p>
        </p:txBody>
      </p:sp>
      <p:sp>
        <p:nvSpPr>
          <p:cNvPr id="4099" name="Title Placeholder 1"/>
          <p:cNvSpPr>
            <a:spLocks noGrp="1"/>
          </p:cNvSpPr>
          <p:nvPr>
            <p:ph type="title"/>
          </p:nvPr>
        </p:nvSpPr>
        <p:spPr bwMode="auto">
          <a:xfrm>
            <a:off x="716145" y="128983"/>
            <a:ext cx="7638816" cy="78541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slide</a:t>
            </a:r>
          </a:p>
        </p:txBody>
      </p:sp>
      <p:sp>
        <p:nvSpPr>
          <p:cNvPr id="1030" name="Text Placeholder 2"/>
          <p:cNvSpPr>
            <a:spLocks noGrp="1"/>
          </p:cNvSpPr>
          <p:nvPr>
            <p:ph type="body" idx="1"/>
          </p:nvPr>
        </p:nvSpPr>
        <p:spPr bwMode="auto">
          <a:xfrm>
            <a:off x="200025" y="1028700"/>
            <a:ext cx="8743950" cy="5600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1033" name="Picture 6"/>
          <p:cNvPicPr>
            <a:picLocks noChangeAspect="1"/>
          </p:cNvPicPr>
          <p:nvPr/>
        </p:nvPicPr>
        <p:blipFill>
          <a:blip r:embed="rId25"/>
          <a:srcRect/>
          <a:stretch>
            <a:fillRect/>
          </a:stretch>
        </p:blipFill>
        <p:spPr bwMode="auto">
          <a:xfrm>
            <a:off x="4559300" y="3416312"/>
            <a:ext cx="19050" cy="3175"/>
          </a:xfrm>
          <a:prstGeom prst="rect">
            <a:avLst/>
          </a:prstGeom>
          <a:noFill/>
          <a:ln w="9525">
            <a:noFill/>
            <a:miter lim="800000"/>
            <a:headEnd/>
            <a:tailEnd/>
          </a:ln>
        </p:spPr>
      </p:pic>
      <p:sp>
        <p:nvSpPr>
          <p:cNvPr id="12" name="Text Box 14"/>
          <p:cNvSpPr txBox="1">
            <a:spLocks noChangeArrowheads="1"/>
          </p:cNvSpPr>
          <p:nvPr userDrawn="1"/>
        </p:nvSpPr>
        <p:spPr bwMode="auto">
          <a:xfrm>
            <a:off x="8365332" y="143167"/>
            <a:ext cx="578644" cy="115416"/>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750" b="0" baseline="0" smtClean="0"/>
              <a:pPr algn="r">
                <a:spcBef>
                  <a:spcPct val="50000"/>
                </a:spcBef>
                <a:defRPr/>
              </a:pPr>
              <a:t>‹#›</a:t>
            </a:fld>
            <a:endParaRPr lang="en-US" sz="750" b="0" baseline="0" dirty="0"/>
          </a:p>
        </p:txBody>
      </p:sp>
      <p:sp>
        <p:nvSpPr>
          <p:cNvPr id="6" name="Footer Placeholder 5"/>
          <p:cNvSpPr>
            <a:spLocks noGrp="1"/>
          </p:cNvSpPr>
          <p:nvPr>
            <p:ph type="ftr" sz="quarter" idx="3"/>
          </p:nvPr>
        </p:nvSpPr>
        <p:spPr>
          <a:xfrm>
            <a:off x="207169" y="6640512"/>
            <a:ext cx="3086100" cy="182880"/>
          </a:xfrm>
          <a:prstGeom prst="rect">
            <a:avLst/>
          </a:prstGeom>
        </p:spPr>
        <p:txBody>
          <a:bodyPr vert="horz" lIns="91440" tIns="45720" rIns="91440" bIns="45720" rtlCol="0" anchor="ctr"/>
          <a:lstStyle>
            <a:lvl1pPr algn="l">
              <a:defRPr sz="600">
                <a:solidFill>
                  <a:schemeClr val="tx1">
                    <a:tint val="75000"/>
                  </a:schemeClr>
                </a:solidFill>
              </a:defRPr>
            </a:lvl1pPr>
          </a:lstStyle>
          <a:p>
            <a:endParaRPr lang="en-US" dirty="0"/>
          </a:p>
        </p:txBody>
      </p:sp>
      <p:sp>
        <p:nvSpPr>
          <p:cNvPr id="7" name="Date Placeholder 6"/>
          <p:cNvSpPr>
            <a:spLocks noGrp="1"/>
          </p:cNvSpPr>
          <p:nvPr>
            <p:ph type="dt" sz="half" idx="2"/>
          </p:nvPr>
        </p:nvSpPr>
        <p:spPr>
          <a:xfrm>
            <a:off x="6886575" y="6640512"/>
            <a:ext cx="2057400" cy="182880"/>
          </a:xfrm>
          <a:prstGeom prst="rect">
            <a:avLst/>
          </a:prstGeom>
        </p:spPr>
        <p:txBody>
          <a:bodyPr vert="horz" lIns="91440" tIns="45720" rIns="91440" bIns="45720" rtlCol="0" anchor="ctr"/>
          <a:lstStyle>
            <a:lvl1pPr algn="r">
              <a:defRPr sz="675">
                <a:solidFill>
                  <a:schemeClr val="tx1">
                    <a:tint val="75000"/>
                  </a:schemeClr>
                </a:solidFill>
              </a:defRPr>
            </a:lvl1pPr>
          </a:lstStyle>
          <a:p>
            <a:fld id="{0D5B6B94-6F19-4E2B-82A4-E3780F0317F0}" type="datetimeFigureOut">
              <a:rPr lang="en-US" smtClean="0"/>
              <a:pPr/>
              <a:t>9/28/2019</a:t>
            </a:fld>
            <a:endParaRPr lang="en-US" dirty="0"/>
          </a:p>
        </p:txBody>
      </p:sp>
      <p:pic>
        <p:nvPicPr>
          <p:cNvPr id="13" name="Picture 12"/>
          <p:cNvPicPr>
            <a:picLocks noChangeAspect="1"/>
          </p:cNvPicPr>
          <p:nvPr userDrawn="1"/>
        </p:nvPicPr>
        <p:blipFill>
          <a:blip r:embed="rId26" cstate="screen">
            <a:extLst>
              <a:ext uri="{28A0092B-C50C-407E-A947-70E740481C1C}">
                <a14:useLocalDpi xmlns:a14="http://schemas.microsoft.com/office/drawing/2010/main"/>
              </a:ext>
            </a:extLst>
          </a:blip>
          <a:stretch>
            <a:fillRect/>
          </a:stretch>
        </p:blipFill>
        <p:spPr>
          <a:xfrm>
            <a:off x="221952" y="256443"/>
            <a:ext cx="496209" cy="653036"/>
          </a:xfrm>
          <a:prstGeom prst="rect">
            <a:avLst/>
          </a:prstGeom>
        </p:spPr>
      </p:pic>
      <p:pic>
        <p:nvPicPr>
          <p:cNvPr id="15" name="Picture 14"/>
          <p:cNvPicPr>
            <a:picLocks noChangeAspect="1"/>
          </p:cNvPicPr>
          <p:nvPr userDrawn="1"/>
        </p:nvPicPr>
        <p:blipFill>
          <a:blip r:embed="rId27" cstate="screen">
            <a:extLst>
              <a:ext uri="{28A0092B-C50C-407E-A947-70E740481C1C}">
                <a14:useLocalDpi xmlns:a14="http://schemas.microsoft.com/office/drawing/2010/main"/>
              </a:ext>
            </a:extLst>
          </a:blip>
          <a:stretch>
            <a:fillRect/>
          </a:stretch>
        </p:blipFill>
        <p:spPr>
          <a:xfrm>
            <a:off x="8346278" y="334036"/>
            <a:ext cx="727585" cy="497851"/>
          </a:xfrm>
          <a:prstGeom prst="rect">
            <a:avLst/>
          </a:prstGeom>
        </p:spPr>
      </p:pic>
    </p:spTree>
    <p:extLst>
      <p:ext uri="{BB962C8B-B14F-4D97-AF65-F5344CB8AC3E}">
        <p14:creationId xmlns:p14="http://schemas.microsoft.com/office/powerpoint/2010/main" val="1369296369"/>
      </p:ext>
    </p:extLst>
  </p:cSld>
  <p:clrMap bg1="lt1" tx1="dk1" bg2="lt2" tx2="dk2" accent1="accent1" accent2="accent2" accent3="accent3" accent4="accent4" accent5="accent5" accent6="accent6" hlink="hlink" folHlink="folHlink"/>
  <p:sldLayoutIdLst>
    <p:sldLayoutId id="2147483680" r:id="rId1"/>
    <p:sldLayoutId id="2147483726" r:id="rId2"/>
    <p:sldLayoutId id="2147483681" r:id="rId3"/>
    <p:sldLayoutId id="2147483682" r:id="rId4"/>
    <p:sldLayoutId id="2147483707" r:id="rId5"/>
    <p:sldLayoutId id="2147483708" r:id="rId6"/>
    <p:sldLayoutId id="2147483687" r:id="rId7"/>
    <p:sldLayoutId id="2147483688" r:id="rId8"/>
    <p:sldLayoutId id="2147483689" r:id="rId9"/>
    <p:sldLayoutId id="2147483690" r:id="rId10"/>
    <p:sldLayoutId id="2147483691" r:id="rId11"/>
    <p:sldLayoutId id="2147483697" r:id="rId12"/>
    <p:sldLayoutId id="2147483698" r:id="rId13"/>
    <p:sldLayoutId id="2147483709" r:id="rId14"/>
    <p:sldLayoutId id="2147483699" r:id="rId15"/>
    <p:sldLayoutId id="2147483701" r:id="rId16"/>
    <p:sldLayoutId id="2147483710" r:id="rId17"/>
    <p:sldLayoutId id="2147483702" r:id="rId18"/>
    <p:sldLayoutId id="2147483703" r:id="rId19"/>
    <p:sldLayoutId id="2147483704" r:id="rId20"/>
    <p:sldLayoutId id="2147483705" r:id="rId21"/>
    <p:sldLayoutId id="2147483711" r:id="rId22"/>
    <p:sldLayoutId id="2147483714" r:id="rId23"/>
  </p:sldLayoutIdLst>
  <p:timing>
    <p:tnLst>
      <p:par>
        <p:cTn id="1" dur="indefinite" restart="never" nodeType="tmRoot"/>
      </p:par>
    </p:tnLst>
  </p:timing>
  <p:hf hdr="0" dt="0"/>
  <p:txStyles>
    <p:titleStyle>
      <a:lvl1pPr algn="l" rtl="0" eaLnBrk="1" fontAlgn="base" hangingPunct="1">
        <a:spcBef>
          <a:spcPct val="0"/>
        </a:spcBef>
        <a:spcAft>
          <a:spcPct val="0"/>
        </a:spcAft>
        <a:defRPr sz="2400" b="1" kern="1200" cap="all">
          <a:solidFill>
            <a:schemeClr val="tx1">
              <a:lumMod val="75000"/>
              <a:lumOff val="25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013"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013"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013"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013" b="1">
          <a:solidFill>
            <a:srgbClr val="978473"/>
          </a:solidFill>
          <a:latin typeface="Arial" charset="0"/>
          <a:ea typeface="ＭＳ Ｐゴシック" charset="0"/>
          <a:cs typeface="Arial" charset="0"/>
        </a:defRPr>
      </a:lvl5pPr>
      <a:lvl6pPr marL="192881" algn="l" rtl="0" eaLnBrk="1" fontAlgn="base" hangingPunct="1">
        <a:spcBef>
          <a:spcPct val="0"/>
        </a:spcBef>
        <a:spcAft>
          <a:spcPct val="0"/>
        </a:spcAft>
        <a:defRPr sz="1856">
          <a:solidFill>
            <a:schemeClr val="tx1"/>
          </a:solidFill>
          <a:latin typeface="Arial" charset="0"/>
          <a:cs typeface="Arial" charset="0"/>
        </a:defRPr>
      </a:lvl6pPr>
      <a:lvl7pPr marL="385763" algn="l" rtl="0" eaLnBrk="1" fontAlgn="base" hangingPunct="1">
        <a:spcBef>
          <a:spcPct val="0"/>
        </a:spcBef>
        <a:spcAft>
          <a:spcPct val="0"/>
        </a:spcAft>
        <a:defRPr sz="1856">
          <a:solidFill>
            <a:schemeClr val="tx1"/>
          </a:solidFill>
          <a:latin typeface="Arial" charset="0"/>
          <a:cs typeface="Arial" charset="0"/>
        </a:defRPr>
      </a:lvl7pPr>
      <a:lvl8pPr marL="578644" algn="l" rtl="0" eaLnBrk="1" fontAlgn="base" hangingPunct="1">
        <a:spcBef>
          <a:spcPct val="0"/>
        </a:spcBef>
        <a:spcAft>
          <a:spcPct val="0"/>
        </a:spcAft>
        <a:defRPr sz="1856">
          <a:solidFill>
            <a:schemeClr val="tx1"/>
          </a:solidFill>
          <a:latin typeface="Arial" charset="0"/>
          <a:cs typeface="Arial" charset="0"/>
        </a:defRPr>
      </a:lvl8pPr>
      <a:lvl9pPr marL="771525" algn="l" rtl="0" eaLnBrk="1" fontAlgn="base" hangingPunct="1">
        <a:spcBef>
          <a:spcPct val="0"/>
        </a:spcBef>
        <a:spcAft>
          <a:spcPct val="0"/>
        </a:spcAft>
        <a:defRPr sz="1856">
          <a:solidFill>
            <a:schemeClr val="tx1"/>
          </a:solidFill>
          <a:latin typeface="Arial" charset="0"/>
          <a:cs typeface="Arial" charset="0"/>
        </a:defRPr>
      </a:lvl9pPr>
    </p:titleStyle>
    <p:bodyStyle>
      <a:lvl1pPr marL="0" indent="0" algn="l" rtl="0" eaLnBrk="1" fontAlgn="base" hangingPunct="1">
        <a:spcBef>
          <a:spcPts val="0"/>
        </a:spcBef>
        <a:spcAft>
          <a:spcPct val="0"/>
        </a:spcAft>
        <a:buFont typeface="Arial" pitchFamily="34" charset="0"/>
        <a:defRPr sz="1575" kern="1200">
          <a:solidFill>
            <a:schemeClr val="tx1">
              <a:lumMod val="75000"/>
              <a:lumOff val="25000"/>
            </a:schemeClr>
          </a:solidFill>
          <a:latin typeface="Arial" pitchFamily="34" charset="0"/>
          <a:ea typeface="ＭＳ Ｐゴシック" charset="0"/>
          <a:cs typeface="Arial" pitchFamily="34" charset="0"/>
        </a:defRPr>
      </a:lvl1pPr>
      <a:lvl2pPr marL="170260" indent="-170260" algn="l" rtl="0" eaLnBrk="1" fontAlgn="base" hangingPunct="1">
        <a:spcBef>
          <a:spcPts val="0"/>
        </a:spcBef>
        <a:spcAft>
          <a:spcPct val="0"/>
        </a:spcAft>
        <a:buFont typeface="Arial" pitchFamily="34" charset="0"/>
        <a:buChar char="–"/>
        <a:defRPr sz="1575" kern="1200">
          <a:solidFill>
            <a:schemeClr val="tx1">
              <a:lumMod val="75000"/>
              <a:lumOff val="25000"/>
            </a:schemeClr>
          </a:solidFill>
          <a:latin typeface="Arial" pitchFamily="34" charset="0"/>
          <a:ea typeface="Arial" charset="0"/>
          <a:cs typeface="Arial" pitchFamily="34" charset="0"/>
        </a:defRPr>
      </a:lvl2pPr>
      <a:lvl3pPr marL="346472" indent="-176213" algn="l" rtl="0" eaLnBrk="1" fontAlgn="base" hangingPunct="1">
        <a:spcBef>
          <a:spcPts val="0"/>
        </a:spcBef>
        <a:spcAft>
          <a:spcPct val="0"/>
        </a:spcAft>
        <a:buFont typeface="Arial" pitchFamily="34" charset="0"/>
        <a:buChar char="•"/>
        <a:defRPr sz="1125" kern="1200">
          <a:solidFill>
            <a:schemeClr val="tx1">
              <a:lumMod val="75000"/>
              <a:lumOff val="25000"/>
            </a:schemeClr>
          </a:solidFill>
          <a:latin typeface="Arial" pitchFamily="34" charset="0"/>
          <a:ea typeface="Arial" charset="0"/>
          <a:cs typeface="Arial" pitchFamily="34" charset="0"/>
        </a:defRPr>
      </a:lvl3pPr>
      <a:lvl4pPr marL="515541" indent="-169069" algn="l" rtl="0" eaLnBrk="1" fontAlgn="base" hangingPunct="1">
        <a:spcBef>
          <a:spcPts val="0"/>
        </a:spcBef>
        <a:spcAft>
          <a:spcPct val="0"/>
        </a:spcAft>
        <a:buFont typeface="Arial" pitchFamily="34" charset="0"/>
        <a:buChar char="–"/>
        <a:defRPr sz="1125" kern="1200">
          <a:solidFill>
            <a:schemeClr val="tx1">
              <a:lumMod val="75000"/>
              <a:lumOff val="25000"/>
            </a:schemeClr>
          </a:solidFill>
          <a:latin typeface="Arial" pitchFamily="34" charset="0"/>
          <a:ea typeface="Arial" charset="0"/>
          <a:cs typeface="Arial" pitchFamily="34" charset="0"/>
        </a:defRPr>
      </a:lvl4pPr>
      <a:lvl5pPr marL="685800" indent="-170260" algn="l" rtl="0" eaLnBrk="1" fontAlgn="base" hangingPunct="1">
        <a:spcBef>
          <a:spcPts val="0"/>
        </a:spcBef>
        <a:spcAft>
          <a:spcPct val="0"/>
        </a:spcAft>
        <a:buFont typeface="Arial" pitchFamily="34" charset="0"/>
        <a:buChar char="»"/>
        <a:defRPr sz="1125" kern="1200">
          <a:solidFill>
            <a:schemeClr val="tx1">
              <a:lumMod val="75000"/>
              <a:lumOff val="25000"/>
            </a:schemeClr>
          </a:solidFill>
          <a:latin typeface="Arial" pitchFamily="34" charset="0"/>
          <a:ea typeface="Arial" charset="0"/>
          <a:cs typeface="Arial" pitchFamily="34" charset="0"/>
        </a:defRPr>
      </a:lvl5pPr>
      <a:lvl6pPr marL="1060847" indent="-96441" algn="l" defTabSz="385763" rtl="0" eaLnBrk="1" latinLnBrk="0" hangingPunct="1">
        <a:spcBef>
          <a:spcPct val="20000"/>
        </a:spcBef>
        <a:buFont typeface="Arial" pitchFamily="34" charset="0"/>
        <a:buChar char="•"/>
        <a:defRPr sz="844" kern="1200">
          <a:solidFill>
            <a:schemeClr val="tx1"/>
          </a:solidFill>
          <a:latin typeface="+mn-lt"/>
          <a:ea typeface="+mn-ea"/>
          <a:cs typeface="+mn-cs"/>
        </a:defRPr>
      </a:lvl6pPr>
      <a:lvl7pPr marL="1253729" indent="-96441" algn="l" defTabSz="385763" rtl="0" eaLnBrk="1" latinLnBrk="0" hangingPunct="1">
        <a:spcBef>
          <a:spcPct val="20000"/>
        </a:spcBef>
        <a:buFont typeface="Arial" pitchFamily="34" charset="0"/>
        <a:buChar char="•"/>
        <a:defRPr sz="844" kern="1200">
          <a:solidFill>
            <a:schemeClr val="tx1"/>
          </a:solidFill>
          <a:latin typeface="+mn-lt"/>
          <a:ea typeface="+mn-ea"/>
          <a:cs typeface="+mn-cs"/>
        </a:defRPr>
      </a:lvl7pPr>
      <a:lvl8pPr marL="1446610" indent="-96441" algn="l" defTabSz="385763" rtl="0" eaLnBrk="1" latinLnBrk="0" hangingPunct="1">
        <a:spcBef>
          <a:spcPct val="20000"/>
        </a:spcBef>
        <a:buFont typeface="Arial" pitchFamily="34" charset="0"/>
        <a:buChar char="•"/>
        <a:defRPr sz="844" kern="1200">
          <a:solidFill>
            <a:schemeClr val="tx1"/>
          </a:solidFill>
          <a:latin typeface="+mn-lt"/>
          <a:ea typeface="+mn-ea"/>
          <a:cs typeface="+mn-cs"/>
        </a:defRPr>
      </a:lvl8pPr>
      <a:lvl9pPr marL="1639491" indent="-96441" algn="l" defTabSz="385763" rtl="0" eaLnBrk="1" latinLnBrk="0" hangingPunct="1">
        <a:spcBef>
          <a:spcPct val="20000"/>
        </a:spcBef>
        <a:buFont typeface="Arial" pitchFamily="34" charset="0"/>
        <a:buChar char="•"/>
        <a:defRPr sz="844" kern="1200">
          <a:solidFill>
            <a:schemeClr val="tx1"/>
          </a:solidFill>
          <a:latin typeface="+mn-lt"/>
          <a:ea typeface="+mn-ea"/>
          <a:cs typeface="+mn-cs"/>
        </a:defRPr>
      </a:lvl9pPr>
    </p:bodyStyle>
    <p:otherStyle>
      <a:defPPr>
        <a:defRPr lang="en-US"/>
      </a:defPPr>
      <a:lvl1pPr marL="0" algn="l" defTabSz="385763" rtl="0" eaLnBrk="1" latinLnBrk="0" hangingPunct="1">
        <a:defRPr sz="760" kern="1200">
          <a:solidFill>
            <a:schemeClr val="tx1"/>
          </a:solidFill>
          <a:latin typeface="+mn-lt"/>
          <a:ea typeface="+mn-ea"/>
          <a:cs typeface="+mn-cs"/>
        </a:defRPr>
      </a:lvl1pPr>
      <a:lvl2pPr marL="192881" algn="l" defTabSz="385763" rtl="0" eaLnBrk="1" latinLnBrk="0" hangingPunct="1">
        <a:defRPr sz="760" kern="1200">
          <a:solidFill>
            <a:schemeClr val="tx1"/>
          </a:solidFill>
          <a:latin typeface="+mn-lt"/>
          <a:ea typeface="+mn-ea"/>
          <a:cs typeface="+mn-cs"/>
        </a:defRPr>
      </a:lvl2pPr>
      <a:lvl3pPr marL="385763" algn="l" defTabSz="385763" rtl="0" eaLnBrk="1" latinLnBrk="0" hangingPunct="1">
        <a:defRPr sz="760" kern="1200">
          <a:solidFill>
            <a:schemeClr val="tx1"/>
          </a:solidFill>
          <a:latin typeface="+mn-lt"/>
          <a:ea typeface="+mn-ea"/>
          <a:cs typeface="+mn-cs"/>
        </a:defRPr>
      </a:lvl3pPr>
      <a:lvl4pPr marL="578644" algn="l" defTabSz="385763" rtl="0" eaLnBrk="1" latinLnBrk="0" hangingPunct="1">
        <a:defRPr sz="760" kern="1200">
          <a:solidFill>
            <a:schemeClr val="tx1"/>
          </a:solidFill>
          <a:latin typeface="+mn-lt"/>
          <a:ea typeface="+mn-ea"/>
          <a:cs typeface="+mn-cs"/>
        </a:defRPr>
      </a:lvl4pPr>
      <a:lvl5pPr marL="771525" algn="l" defTabSz="385763" rtl="0" eaLnBrk="1" latinLnBrk="0" hangingPunct="1">
        <a:defRPr sz="760" kern="1200">
          <a:solidFill>
            <a:schemeClr val="tx1"/>
          </a:solidFill>
          <a:latin typeface="+mn-lt"/>
          <a:ea typeface="+mn-ea"/>
          <a:cs typeface="+mn-cs"/>
        </a:defRPr>
      </a:lvl5pPr>
      <a:lvl6pPr marL="964406" algn="l" defTabSz="385763" rtl="0" eaLnBrk="1" latinLnBrk="0" hangingPunct="1">
        <a:defRPr sz="760" kern="1200">
          <a:solidFill>
            <a:schemeClr val="tx1"/>
          </a:solidFill>
          <a:latin typeface="+mn-lt"/>
          <a:ea typeface="+mn-ea"/>
          <a:cs typeface="+mn-cs"/>
        </a:defRPr>
      </a:lvl6pPr>
      <a:lvl7pPr marL="1157288" algn="l" defTabSz="385763" rtl="0" eaLnBrk="1" latinLnBrk="0" hangingPunct="1">
        <a:defRPr sz="760" kern="1200">
          <a:solidFill>
            <a:schemeClr val="tx1"/>
          </a:solidFill>
          <a:latin typeface="+mn-lt"/>
          <a:ea typeface="+mn-ea"/>
          <a:cs typeface="+mn-cs"/>
        </a:defRPr>
      </a:lvl7pPr>
      <a:lvl8pPr marL="1350169" algn="l" defTabSz="385763" rtl="0" eaLnBrk="1" latinLnBrk="0" hangingPunct="1">
        <a:defRPr sz="760" kern="1200">
          <a:solidFill>
            <a:schemeClr val="tx1"/>
          </a:solidFill>
          <a:latin typeface="+mn-lt"/>
          <a:ea typeface="+mn-ea"/>
          <a:cs typeface="+mn-cs"/>
        </a:defRPr>
      </a:lvl8pPr>
      <a:lvl9pPr marL="1543050" algn="l" defTabSz="385763" rtl="0" eaLnBrk="1" latinLnBrk="0" hangingPunct="1">
        <a:defRPr sz="76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5634" userDrawn="1">
          <p15:clr>
            <a:srgbClr val="5ACBF0"/>
          </p15:clr>
        </p15:guide>
        <p15:guide id="2" pos="9728" userDrawn="1">
          <p15:clr>
            <a:srgbClr val="5ACBF0"/>
          </p15:clr>
        </p15:guide>
        <p15:guide id="3" pos="126" userDrawn="1">
          <p15:clr>
            <a:srgbClr val="5ACBF0"/>
          </p15:clr>
        </p15:guide>
        <p15:guide id="4" orient="horz" pos="637" userDrawn="1">
          <p15:clr>
            <a:srgbClr val="F26B43"/>
          </p15:clr>
        </p15:guide>
        <p15:guide id="5" orient="horz" pos="583" userDrawn="1">
          <p15:clr>
            <a:srgbClr val="F26B43"/>
          </p15:clr>
        </p15:guide>
        <p15:guide id="6" orient="horz" pos="417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C8C8C8"/>
        </a:solidFill>
        <a:effectLst/>
      </p:bgPr>
    </p:bg>
    <p:spTree>
      <p:nvGrpSpPr>
        <p:cNvPr id="1" name=""/>
        <p:cNvGrpSpPr/>
        <p:nvPr/>
      </p:nvGrpSpPr>
      <p:grpSpPr>
        <a:xfrm>
          <a:off x="0" y="0"/>
          <a:ext cx="0" cy="0"/>
          <a:chOff x="0" y="0"/>
          <a:chExt cx="0" cy="0"/>
        </a:xfrm>
      </p:grpSpPr>
      <p:sp>
        <p:nvSpPr>
          <p:cNvPr id="12" name="Rounded Rectangle 11"/>
          <p:cNvSpPr/>
          <p:nvPr userDrawn="1"/>
        </p:nvSpPr>
        <p:spPr>
          <a:xfrm>
            <a:off x="50007" y="38099"/>
            <a:ext cx="9043988" cy="6791326"/>
          </a:xfrm>
          <a:prstGeom prst="roundRect">
            <a:avLst>
              <a:gd name="adj" fmla="val 2258"/>
            </a:avLst>
          </a:prstGeom>
          <a:solidFill>
            <a:srgbClr val="FFFFFF"/>
          </a:solidFill>
          <a:ln w="57150">
            <a:solidFill>
              <a:schemeClr val="bg2">
                <a:lumMod val="9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675" dirty="0"/>
          </a:p>
        </p:txBody>
      </p:sp>
      <p:sp>
        <p:nvSpPr>
          <p:cNvPr id="23" name="Text Placeholder 2"/>
          <p:cNvSpPr>
            <a:spLocks noGrp="1"/>
          </p:cNvSpPr>
          <p:nvPr>
            <p:ph type="body" idx="1"/>
          </p:nvPr>
        </p:nvSpPr>
        <p:spPr bwMode="auto">
          <a:xfrm>
            <a:off x="200025" y="1028700"/>
            <a:ext cx="8743950" cy="5600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24" name="Picture 6"/>
          <p:cNvPicPr>
            <a:picLocks noChangeAspect="1"/>
          </p:cNvPicPr>
          <p:nvPr userDrawn="1"/>
        </p:nvPicPr>
        <p:blipFill>
          <a:blip r:embed="rId3"/>
          <a:srcRect/>
          <a:stretch>
            <a:fillRect/>
          </a:stretch>
        </p:blipFill>
        <p:spPr bwMode="auto">
          <a:xfrm>
            <a:off x="4559300" y="3416312"/>
            <a:ext cx="19050" cy="3175"/>
          </a:xfrm>
          <a:prstGeom prst="rect">
            <a:avLst/>
          </a:prstGeom>
          <a:noFill/>
          <a:ln w="9525">
            <a:noFill/>
            <a:miter lim="800000"/>
            <a:headEnd/>
            <a:tailEnd/>
          </a:ln>
        </p:spPr>
      </p:pic>
      <p:pic>
        <p:nvPicPr>
          <p:cNvPr id="14" name="Picture 13"/>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14314" y="256443"/>
            <a:ext cx="372157" cy="653036"/>
          </a:xfrm>
          <a:prstGeom prst="rect">
            <a:avLst/>
          </a:prstGeom>
        </p:spPr>
      </p:pic>
      <p:sp>
        <p:nvSpPr>
          <p:cNvPr id="15" name="Text Box 14"/>
          <p:cNvSpPr txBox="1">
            <a:spLocks noChangeArrowheads="1"/>
          </p:cNvSpPr>
          <p:nvPr userDrawn="1"/>
        </p:nvSpPr>
        <p:spPr bwMode="auto">
          <a:xfrm>
            <a:off x="8365332" y="143167"/>
            <a:ext cx="578644" cy="115416"/>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750" b="0" baseline="0" smtClean="0"/>
              <a:pPr algn="r">
                <a:spcBef>
                  <a:spcPct val="50000"/>
                </a:spcBef>
                <a:defRPr/>
              </a:pPr>
              <a:t>‹#›</a:t>
            </a:fld>
            <a:endParaRPr lang="en-US" sz="750" b="0" baseline="0" dirty="0"/>
          </a:p>
        </p:txBody>
      </p:sp>
      <p:pic>
        <p:nvPicPr>
          <p:cNvPr id="16" name="Picture 15"/>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8449907" y="334039"/>
            <a:ext cx="545689" cy="497851"/>
          </a:xfrm>
          <a:prstGeom prst="rect">
            <a:avLst/>
          </a:prstGeom>
        </p:spPr>
      </p:pic>
      <p:sp>
        <p:nvSpPr>
          <p:cNvPr id="19" name="Title Placeholder 1"/>
          <p:cNvSpPr>
            <a:spLocks noGrp="1"/>
          </p:cNvSpPr>
          <p:nvPr>
            <p:ph type="title"/>
          </p:nvPr>
        </p:nvSpPr>
        <p:spPr bwMode="auto">
          <a:xfrm>
            <a:off x="716145" y="128983"/>
            <a:ext cx="7638816" cy="78541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slide</a:t>
            </a:r>
          </a:p>
        </p:txBody>
      </p:sp>
      <p:sp>
        <p:nvSpPr>
          <p:cNvPr id="20" name="Footer Placeholder 5"/>
          <p:cNvSpPr>
            <a:spLocks noGrp="1"/>
          </p:cNvSpPr>
          <p:nvPr>
            <p:ph type="ftr" sz="quarter" idx="3"/>
          </p:nvPr>
        </p:nvSpPr>
        <p:spPr>
          <a:xfrm>
            <a:off x="207169" y="6640512"/>
            <a:ext cx="3086100" cy="182880"/>
          </a:xfrm>
          <a:prstGeom prst="rect">
            <a:avLst/>
          </a:prstGeom>
        </p:spPr>
        <p:txBody>
          <a:bodyPr vert="horz" lIns="91440" tIns="45720" rIns="91440" bIns="45720" rtlCol="0" anchor="ctr"/>
          <a:lstStyle>
            <a:lvl1pPr algn="l">
              <a:defRPr sz="600">
                <a:solidFill>
                  <a:schemeClr val="tx1">
                    <a:tint val="75000"/>
                  </a:schemeClr>
                </a:solidFill>
              </a:defRPr>
            </a:lvl1pPr>
          </a:lstStyle>
          <a:p>
            <a:endParaRPr lang="en-US" dirty="0"/>
          </a:p>
        </p:txBody>
      </p:sp>
      <p:sp>
        <p:nvSpPr>
          <p:cNvPr id="21" name="Date Placeholder 6"/>
          <p:cNvSpPr>
            <a:spLocks noGrp="1"/>
          </p:cNvSpPr>
          <p:nvPr>
            <p:ph type="dt" sz="half" idx="2"/>
          </p:nvPr>
        </p:nvSpPr>
        <p:spPr>
          <a:xfrm>
            <a:off x="6886575" y="6640512"/>
            <a:ext cx="2057400" cy="182880"/>
          </a:xfrm>
          <a:prstGeom prst="rect">
            <a:avLst/>
          </a:prstGeom>
        </p:spPr>
        <p:txBody>
          <a:bodyPr vert="horz" lIns="91440" tIns="45720" rIns="91440" bIns="45720" rtlCol="0" anchor="ctr"/>
          <a:lstStyle>
            <a:lvl1pPr algn="r">
              <a:defRPr sz="675">
                <a:solidFill>
                  <a:schemeClr val="tx1">
                    <a:tint val="75000"/>
                  </a:schemeClr>
                </a:solidFill>
              </a:defRPr>
            </a:lvl1pPr>
          </a:lstStyle>
          <a:p>
            <a:fld id="{0D5B6B94-6F19-4E2B-82A4-E3780F0317F0}" type="datetimeFigureOut">
              <a:rPr lang="en-US" smtClean="0"/>
              <a:pPr/>
              <a:t>9/28/2019</a:t>
            </a:fld>
            <a:endParaRPr lang="en-US" dirty="0"/>
          </a:p>
        </p:txBody>
      </p:sp>
    </p:spTree>
    <p:extLst>
      <p:ext uri="{BB962C8B-B14F-4D97-AF65-F5344CB8AC3E}">
        <p14:creationId xmlns:p14="http://schemas.microsoft.com/office/powerpoint/2010/main" val="199137462"/>
      </p:ext>
    </p:extLst>
  </p:cSld>
  <p:clrMap bg1="lt1" tx1="dk1" bg2="lt2" tx2="dk2" accent1="accent1" accent2="accent2" accent3="accent3" accent4="accent4" accent5="accent5" accent6="accent6" hlink="hlink" folHlink="folHlink"/>
  <p:sldLayoutIdLst>
    <p:sldLayoutId id="2147483724" r:id="rId1"/>
  </p:sldLayoutIdLst>
  <p:timing>
    <p:tnLst>
      <p:par>
        <p:cTn id="1" dur="indefinite" restart="never" nodeType="tmRoot"/>
      </p:par>
    </p:tnLst>
  </p:timing>
  <p:hf hdr="0" dt="0"/>
  <p:txStyles>
    <p:titleStyle>
      <a:lvl1pPr algn="l" rtl="0" eaLnBrk="1" fontAlgn="base" hangingPunct="1">
        <a:spcBef>
          <a:spcPct val="0"/>
        </a:spcBef>
        <a:spcAft>
          <a:spcPct val="0"/>
        </a:spcAft>
        <a:defRPr sz="2400" b="1" kern="1200" cap="all">
          <a:solidFill>
            <a:schemeClr val="tx1">
              <a:lumMod val="75000"/>
              <a:lumOff val="25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013"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013"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013"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013" b="1">
          <a:solidFill>
            <a:srgbClr val="978473"/>
          </a:solidFill>
          <a:latin typeface="Arial" charset="0"/>
          <a:ea typeface="ＭＳ Ｐゴシック" charset="0"/>
          <a:cs typeface="Arial" charset="0"/>
        </a:defRPr>
      </a:lvl5pPr>
      <a:lvl6pPr marL="192881" algn="l" rtl="0" eaLnBrk="1" fontAlgn="base" hangingPunct="1">
        <a:spcBef>
          <a:spcPct val="0"/>
        </a:spcBef>
        <a:spcAft>
          <a:spcPct val="0"/>
        </a:spcAft>
        <a:defRPr sz="1856">
          <a:solidFill>
            <a:schemeClr val="tx1"/>
          </a:solidFill>
          <a:latin typeface="Arial" charset="0"/>
          <a:cs typeface="Arial" charset="0"/>
        </a:defRPr>
      </a:lvl6pPr>
      <a:lvl7pPr marL="385763" algn="l" rtl="0" eaLnBrk="1" fontAlgn="base" hangingPunct="1">
        <a:spcBef>
          <a:spcPct val="0"/>
        </a:spcBef>
        <a:spcAft>
          <a:spcPct val="0"/>
        </a:spcAft>
        <a:defRPr sz="1856">
          <a:solidFill>
            <a:schemeClr val="tx1"/>
          </a:solidFill>
          <a:latin typeface="Arial" charset="0"/>
          <a:cs typeface="Arial" charset="0"/>
        </a:defRPr>
      </a:lvl7pPr>
      <a:lvl8pPr marL="578644" algn="l" rtl="0" eaLnBrk="1" fontAlgn="base" hangingPunct="1">
        <a:spcBef>
          <a:spcPct val="0"/>
        </a:spcBef>
        <a:spcAft>
          <a:spcPct val="0"/>
        </a:spcAft>
        <a:defRPr sz="1856">
          <a:solidFill>
            <a:schemeClr val="tx1"/>
          </a:solidFill>
          <a:latin typeface="Arial" charset="0"/>
          <a:cs typeface="Arial" charset="0"/>
        </a:defRPr>
      </a:lvl8pPr>
      <a:lvl9pPr marL="771525" algn="l" rtl="0" eaLnBrk="1" fontAlgn="base" hangingPunct="1">
        <a:spcBef>
          <a:spcPct val="0"/>
        </a:spcBef>
        <a:spcAft>
          <a:spcPct val="0"/>
        </a:spcAft>
        <a:defRPr sz="1856">
          <a:solidFill>
            <a:schemeClr val="tx1"/>
          </a:solidFill>
          <a:latin typeface="Arial" charset="0"/>
          <a:cs typeface="Arial" charset="0"/>
        </a:defRPr>
      </a:lvl9pPr>
    </p:titleStyle>
    <p:bodyStyle>
      <a:lvl1pPr marL="0" indent="0" algn="l" rtl="0" eaLnBrk="1" fontAlgn="base" hangingPunct="1">
        <a:spcBef>
          <a:spcPts val="127"/>
        </a:spcBef>
        <a:spcAft>
          <a:spcPct val="0"/>
        </a:spcAft>
        <a:buFont typeface="Arial" pitchFamily="34" charset="0"/>
        <a:defRPr sz="1575" kern="1200">
          <a:solidFill>
            <a:schemeClr val="tx1">
              <a:lumMod val="75000"/>
              <a:lumOff val="25000"/>
            </a:schemeClr>
          </a:solidFill>
          <a:latin typeface="Arial" pitchFamily="34" charset="0"/>
          <a:ea typeface="ＭＳ Ｐゴシック" charset="0"/>
          <a:cs typeface="Arial" pitchFamily="34" charset="0"/>
        </a:defRPr>
      </a:lvl1pPr>
      <a:lvl2pPr marL="172641" indent="-172641" algn="l" rtl="0" eaLnBrk="1" fontAlgn="base" hangingPunct="1">
        <a:spcBef>
          <a:spcPts val="127"/>
        </a:spcBef>
        <a:spcAft>
          <a:spcPct val="0"/>
        </a:spcAft>
        <a:buFont typeface="Arial" pitchFamily="34" charset="0"/>
        <a:buChar char="–"/>
        <a:defRPr sz="1575" kern="1200">
          <a:solidFill>
            <a:schemeClr val="tx1">
              <a:lumMod val="75000"/>
              <a:lumOff val="25000"/>
            </a:schemeClr>
          </a:solidFill>
          <a:latin typeface="Arial" pitchFamily="34" charset="0"/>
          <a:ea typeface="Arial" charset="0"/>
          <a:cs typeface="Arial" pitchFamily="34" charset="0"/>
        </a:defRPr>
      </a:lvl2pPr>
      <a:lvl3pPr marL="346472" indent="-173831" algn="l" rtl="0" eaLnBrk="1" fontAlgn="base" hangingPunct="1">
        <a:spcBef>
          <a:spcPts val="127"/>
        </a:spcBef>
        <a:spcAft>
          <a:spcPct val="0"/>
        </a:spcAft>
        <a:buFont typeface="Arial" pitchFamily="34" charset="0"/>
        <a:buChar char="•"/>
        <a:defRPr sz="1125" kern="1200">
          <a:solidFill>
            <a:schemeClr val="tx1">
              <a:lumMod val="75000"/>
              <a:lumOff val="25000"/>
            </a:schemeClr>
          </a:solidFill>
          <a:latin typeface="Arial" pitchFamily="34" charset="0"/>
          <a:ea typeface="Arial" charset="0"/>
          <a:cs typeface="Arial" pitchFamily="34" charset="0"/>
        </a:defRPr>
      </a:lvl3pPr>
      <a:lvl4pPr marL="513160" indent="-166688" algn="l" rtl="0" eaLnBrk="1" fontAlgn="base" hangingPunct="1">
        <a:spcBef>
          <a:spcPts val="127"/>
        </a:spcBef>
        <a:spcAft>
          <a:spcPct val="0"/>
        </a:spcAft>
        <a:buFont typeface="Arial" pitchFamily="34" charset="0"/>
        <a:buChar char="–"/>
        <a:defRPr sz="1125" kern="1200">
          <a:solidFill>
            <a:schemeClr val="tx1">
              <a:lumMod val="75000"/>
              <a:lumOff val="25000"/>
            </a:schemeClr>
          </a:solidFill>
          <a:latin typeface="Arial" pitchFamily="34" charset="0"/>
          <a:ea typeface="Arial" charset="0"/>
          <a:cs typeface="Arial" pitchFamily="34" charset="0"/>
        </a:defRPr>
      </a:lvl4pPr>
      <a:lvl5pPr marL="685800" indent="-172641" algn="l" rtl="0" eaLnBrk="1" fontAlgn="base" hangingPunct="1">
        <a:spcBef>
          <a:spcPts val="127"/>
        </a:spcBef>
        <a:spcAft>
          <a:spcPct val="0"/>
        </a:spcAft>
        <a:buFont typeface="Arial" pitchFamily="34" charset="0"/>
        <a:buChar char="»"/>
        <a:defRPr sz="1125" kern="1200">
          <a:solidFill>
            <a:schemeClr val="tx1">
              <a:lumMod val="75000"/>
              <a:lumOff val="25000"/>
            </a:schemeClr>
          </a:solidFill>
          <a:latin typeface="Arial" pitchFamily="34" charset="0"/>
          <a:ea typeface="Arial" charset="0"/>
          <a:cs typeface="Arial" pitchFamily="34" charset="0"/>
        </a:defRPr>
      </a:lvl5pPr>
      <a:lvl6pPr marL="1060847" indent="-96441" algn="l" defTabSz="385763" rtl="0" eaLnBrk="1" latinLnBrk="0" hangingPunct="1">
        <a:spcBef>
          <a:spcPct val="20000"/>
        </a:spcBef>
        <a:buFont typeface="Arial" pitchFamily="34" charset="0"/>
        <a:buChar char="•"/>
        <a:defRPr sz="844" kern="1200">
          <a:solidFill>
            <a:schemeClr val="tx1"/>
          </a:solidFill>
          <a:latin typeface="+mn-lt"/>
          <a:ea typeface="+mn-ea"/>
          <a:cs typeface="+mn-cs"/>
        </a:defRPr>
      </a:lvl6pPr>
      <a:lvl7pPr marL="1253729" indent="-96441" algn="l" defTabSz="385763" rtl="0" eaLnBrk="1" latinLnBrk="0" hangingPunct="1">
        <a:spcBef>
          <a:spcPct val="20000"/>
        </a:spcBef>
        <a:buFont typeface="Arial" pitchFamily="34" charset="0"/>
        <a:buChar char="•"/>
        <a:defRPr sz="844" kern="1200">
          <a:solidFill>
            <a:schemeClr val="tx1"/>
          </a:solidFill>
          <a:latin typeface="+mn-lt"/>
          <a:ea typeface="+mn-ea"/>
          <a:cs typeface="+mn-cs"/>
        </a:defRPr>
      </a:lvl7pPr>
      <a:lvl8pPr marL="1446610" indent="-96441" algn="l" defTabSz="385763" rtl="0" eaLnBrk="1" latinLnBrk="0" hangingPunct="1">
        <a:spcBef>
          <a:spcPct val="20000"/>
        </a:spcBef>
        <a:buFont typeface="Arial" pitchFamily="34" charset="0"/>
        <a:buChar char="•"/>
        <a:defRPr sz="844" kern="1200">
          <a:solidFill>
            <a:schemeClr val="tx1"/>
          </a:solidFill>
          <a:latin typeface="+mn-lt"/>
          <a:ea typeface="+mn-ea"/>
          <a:cs typeface="+mn-cs"/>
        </a:defRPr>
      </a:lvl8pPr>
      <a:lvl9pPr marL="1639491" indent="-96441" algn="l" defTabSz="385763" rtl="0" eaLnBrk="1" latinLnBrk="0" hangingPunct="1">
        <a:spcBef>
          <a:spcPct val="20000"/>
        </a:spcBef>
        <a:buFont typeface="Arial" pitchFamily="34" charset="0"/>
        <a:buChar char="•"/>
        <a:defRPr sz="844" kern="1200">
          <a:solidFill>
            <a:schemeClr val="tx1"/>
          </a:solidFill>
          <a:latin typeface="+mn-lt"/>
          <a:ea typeface="+mn-ea"/>
          <a:cs typeface="+mn-cs"/>
        </a:defRPr>
      </a:lvl9pPr>
    </p:bodyStyle>
    <p:otherStyle>
      <a:defPPr>
        <a:defRPr lang="en-US"/>
      </a:defPPr>
      <a:lvl1pPr marL="0" algn="l" defTabSz="385763" rtl="0" eaLnBrk="1" latinLnBrk="0" hangingPunct="1">
        <a:defRPr sz="760" kern="1200">
          <a:solidFill>
            <a:schemeClr val="tx1"/>
          </a:solidFill>
          <a:latin typeface="+mn-lt"/>
          <a:ea typeface="+mn-ea"/>
          <a:cs typeface="+mn-cs"/>
        </a:defRPr>
      </a:lvl1pPr>
      <a:lvl2pPr marL="192881" algn="l" defTabSz="385763" rtl="0" eaLnBrk="1" latinLnBrk="0" hangingPunct="1">
        <a:defRPr sz="760" kern="1200">
          <a:solidFill>
            <a:schemeClr val="tx1"/>
          </a:solidFill>
          <a:latin typeface="+mn-lt"/>
          <a:ea typeface="+mn-ea"/>
          <a:cs typeface="+mn-cs"/>
        </a:defRPr>
      </a:lvl2pPr>
      <a:lvl3pPr marL="385763" algn="l" defTabSz="385763" rtl="0" eaLnBrk="1" latinLnBrk="0" hangingPunct="1">
        <a:defRPr sz="760" kern="1200">
          <a:solidFill>
            <a:schemeClr val="tx1"/>
          </a:solidFill>
          <a:latin typeface="+mn-lt"/>
          <a:ea typeface="+mn-ea"/>
          <a:cs typeface="+mn-cs"/>
        </a:defRPr>
      </a:lvl3pPr>
      <a:lvl4pPr marL="578644" algn="l" defTabSz="385763" rtl="0" eaLnBrk="1" latinLnBrk="0" hangingPunct="1">
        <a:defRPr sz="760" kern="1200">
          <a:solidFill>
            <a:schemeClr val="tx1"/>
          </a:solidFill>
          <a:latin typeface="+mn-lt"/>
          <a:ea typeface="+mn-ea"/>
          <a:cs typeface="+mn-cs"/>
        </a:defRPr>
      </a:lvl4pPr>
      <a:lvl5pPr marL="771525" algn="l" defTabSz="385763" rtl="0" eaLnBrk="1" latinLnBrk="0" hangingPunct="1">
        <a:defRPr sz="760" kern="1200">
          <a:solidFill>
            <a:schemeClr val="tx1"/>
          </a:solidFill>
          <a:latin typeface="+mn-lt"/>
          <a:ea typeface="+mn-ea"/>
          <a:cs typeface="+mn-cs"/>
        </a:defRPr>
      </a:lvl5pPr>
      <a:lvl6pPr marL="964406" algn="l" defTabSz="385763" rtl="0" eaLnBrk="1" latinLnBrk="0" hangingPunct="1">
        <a:defRPr sz="760" kern="1200">
          <a:solidFill>
            <a:schemeClr val="tx1"/>
          </a:solidFill>
          <a:latin typeface="+mn-lt"/>
          <a:ea typeface="+mn-ea"/>
          <a:cs typeface="+mn-cs"/>
        </a:defRPr>
      </a:lvl6pPr>
      <a:lvl7pPr marL="1157288" algn="l" defTabSz="385763" rtl="0" eaLnBrk="1" latinLnBrk="0" hangingPunct="1">
        <a:defRPr sz="760" kern="1200">
          <a:solidFill>
            <a:schemeClr val="tx1"/>
          </a:solidFill>
          <a:latin typeface="+mn-lt"/>
          <a:ea typeface="+mn-ea"/>
          <a:cs typeface="+mn-cs"/>
        </a:defRPr>
      </a:lvl7pPr>
      <a:lvl8pPr marL="1350169" algn="l" defTabSz="385763" rtl="0" eaLnBrk="1" latinLnBrk="0" hangingPunct="1">
        <a:defRPr sz="760" kern="1200">
          <a:solidFill>
            <a:schemeClr val="tx1"/>
          </a:solidFill>
          <a:latin typeface="+mn-lt"/>
          <a:ea typeface="+mn-ea"/>
          <a:cs typeface="+mn-cs"/>
        </a:defRPr>
      </a:lvl8pPr>
      <a:lvl9pPr marL="1543050" algn="l" defTabSz="385763" rtl="0" eaLnBrk="1" latinLnBrk="0" hangingPunct="1">
        <a:defRPr sz="76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5634" userDrawn="1">
          <p15:clr>
            <a:srgbClr val="5ACBF0"/>
          </p15:clr>
        </p15:guide>
        <p15:guide id="2" pos="9728" userDrawn="1">
          <p15:clr>
            <a:srgbClr val="5ACBF0"/>
          </p15:clr>
        </p15:guide>
        <p15:guide id="3" pos="126" userDrawn="1">
          <p15:clr>
            <a:srgbClr val="5ACBF0"/>
          </p15:clr>
        </p15:guide>
        <p15:guide id="5" orient="horz" pos="637" userDrawn="1">
          <p15:clr>
            <a:srgbClr val="F26B43"/>
          </p15:clr>
        </p15:guide>
        <p15:guide id="0" orient="horz" pos="583" userDrawn="1">
          <p15:clr>
            <a:srgbClr val="F26B43"/>
          </p15:clr>
        </p15:guide>
        <p15:guide id="6" orient="horz" pos="4176"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0D5B6B94-6F19-4E2B-82A4-E3780F0317F0}" type="datetimeFigureOut">
              <a:rPr lang="en-US" smtClean="0">
                <a:solidFill>
                  <a:prstClr val="white">
                    <a:tint val="75000"/>
                    <a:alpha val="60000"/>
                  </a:prstClr>
                </a:solidFill>
              </a:rPr>
              <a:pPr/>
              <a:t>9/28/2019</a:t>
            </a:fld>
            <a:endParaRPr lang="en-US" dirty="0">
              <a:solidFill>
                <a:prstClr val="white">
                  <a:tint val="75000"/>
                  <a:alpha val="60000"/>
                </a:prstClr>
              </a:solidFill>
            </a:endParaRPr>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solidFill>
                <a:prstClr val="white">
                  <a:tint val="75000"/>
                  <a:alpha val="60000"/>
                </a:prstClr>
              </a:solidFill>
            </a:endParaRPr>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
        <p:nvSpPr>
          <p:cNvPr id="13" name="Text Box 14"/>
          <p:cNvSpPr txBox="1">
            <a:spLocks noChangeArrowheads="1"/>
          </p:cNvSpPr>
          <p:nvPr userDrawn="1"/>
        </p:nvSpPr>
        <p:spPr bwMode="auto">
          <a:xfrm>
            <a:off x="8365332" y="143167"/>
            <a:ext cx="578644" cy="115416"/>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750" smtClean="0">
                <a:solidFill>
                  <a:prstClr val="white"/>
                </a:solidFill>
              </a:rPr>
              <a:pPr algn="r">
                <a:spcBef>
                  <a:spcPct val="50000"/>
                </a:spcBef>
                <a:defRPr/>
              </a:pPr>
              <a:t>‹#›</a:t>
            </a:fld>
            <a:endParaRPr lang="en-US" sz="750" dirty="0">
              <a:solidFill>
                <a:prstClr val="white"/>
              </a:solidFill>
            </a:endParaRPr>
          </a:p>
        </p:txBody>
      </p:sp>
      <p:pic>
        <p:nvPicPr>
          <p:cNvPr id="14" name="Picture 13"/>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a:off x="221952" y="256443"/>
            <a:ext cx="496209" cy="653036"/>
          </a:xfrm>
          <a:prstGeom prst="rect">
            <a:avLst/>
          </a:prstGeom>
        </p:spPr>
      </p:pic>
      <p:pic>
        <p:nvPicPr>
          <p:cNvPr id="15" name="Picture 14"/>
          <p:cNvPicPr>
            <a:picLocks noChangeAspect="1"/>
          </p:cNvPicPr>
          <p:nvPr userDrawn="1"/>
        </p:nvPicPr>
        <p:blipFill>
          <a:blip r:embed="rId21" cstate="screen">
            <a:extLst>
              <a:ext uri="{28A0092B-C50C-407E-A947-70E740481C1C}">
                <a14:useLocalDpi xmlns:a14="http://schemas.microsoft.com/office/drawing/2010/main"/>
              </a:ext>
            </a:extLst>
          </a:blip>
          <a:stretch>
            <a:fillRect/>
          </a:stretch>
        </p:blipFill>
        <p:spPr>
          <a:xfrm>
            <a:off x="8346278" y="334036"/>
            <a:ext cx="727585" cy="497851"/>
          </a:xfrm>
          <a:prstGeom prst="rect">
            <a:avLst/>
          </a:prstGeom>
        </p:spPr>
      </p:pic>
    </p:spTree>
    <p:extLst>
      <p:ext uri="{BB962C8B-B14F-4D97-AF65-F5344CB8AC3E}">
        <p14:creationId xmlns:p14="http://schemas.microsoft.com/office/powerpoint/2010/main" val="1385421324"/>
      </p:ext>
    </p:extLst>
  </p:cSld>
  <p:clrMap bg1="dk1" tx1="lt1" bg2="dk2" tx2="lt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40" r:id="rId13"/>
    <p:sldLayoutId id="2147483741" r:id="rId14"/>
    <p:sldLayoutId id="2147483742" r:id="rId15"/>
    <p:sldLayoutId id="2147483743" r:id="rId16"/>
    <p:sldLayoutId id="2147483744" r:id="rId17"/>
    <p:sldLayoutId id="2147483745" r:id="rId18"/>
  </p:sldLayoutIdLst>
  <p:hf hdr="0" dt="0"/>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634">
          <p15:clr>
            <a:srgbClr val="5ACBF0"/>
          </p15:clr>
        </p15:guide>
        <p15:guide id="2" pos="9728">
          <p15:clr>
            <a:srgbClr val="5ACBF0"/>
          </p15:clr>
        </p15:guide>
        <p15:guide id="3" pos="126">
          <p15:clr>
            <a:srgbClr val="5ACBF0"/>
          </p15:clr>
        </p15:guide>
        <p15:guide id="4" orient="horz" pos="637">
          <p15:clr>
            <a:srgbClr val="F26B43"/>
          </p15:clr>
        </p15:guide>
        <p15:guide id="5" orient="horz" pos="583">
          <p15:clr>
            <a:srgbClr val="F26B43"/>
          </p15:clr>
        </p15:guide>
        <p15:guide id="6" orient="horz" pos="417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7.jpeg"/><Relationship Id="rId1" Type="http://schemas.openxmlformats.org/officeDocument/2006/relationships/slideLayout" Target="../slideLayouts/slideLayout26.xml"/><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7.jpeg"/><Relationship Id="rId1" Type="http://schemas.openxmlformats.org/officeDocument/2006/relationships/slideLayout" Target="../slideLayouts/slideLayout26.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8.xml"/><Relationship Id="rId7" Type="http://schemas.openxmlformats.org/officeDocument/2006/relationships/image" Target="../media/image26.png"/><Relationship Id="rId2" Type="http://schemas.openxmlformats.org/officeDocument/2006/relationships/slideLayout" Target="../slideLayouts/slideLayout26.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11.png"/><Relationship Id="rId4" Type="http://schemas.openxmlformats.org/officeDocument/2006/relationships/image" Target="../media/image7.jpeg"/><Relationship Id="rId9"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29.png"/><Relationship Id="rId2" Type="http://schemas.openxmlformats.org/officeDocument/2006/relationships/slideLayout" Target="../slideLayouts/slideLayout26.xml"/><Relationship Id="rId1" Type="http://schemas.openxmlformats.org/officeDocument/2006/relationships/vmlDrawing" Target="../drawings/vmlDrawing3.vml"/><Relationship Id="rId6" Type="http://schemas.openxmlformats.org/officeDocument/2006/relationships/image" Target="../media/image28.png"/><Relationship Id="rId5" Type="http://schemas.openxmlformats.org/officeDocument/2006/relationships/oleObject" Target="../embeddings/oleObject4.bin"/><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7.jpeg"/><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7.jpeg"/><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7.jpeg"/><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6.xml"/><Relationship Id="rId1" Type="http://schemas.openxmlformats.org/officeDocument/2006/relationships/vmlDrawing" Target="../drawings/vmlDrawing1.vml"/><Relationship Id="rId5" Type="http://schemas.openxmlformats.org/officeDocument/2006/relationships/image" Target="../media/image9.png"/><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6.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6.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6.xml"/><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6.xml"/><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6.xml"/><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lvl="0" algn="ctr" defTabSz="457207" fontAlgn="auto">
              <a:spcAft>
                <a:spcPts val="0"/>
              </a:spcAft>
              <a:defRPr/>
            </a:pPr>
            <a:r>
              <a:rPr lang="en-US" sz="4400" b="0" cap="none" dirty="0">
                <a:solidFill>
                  <a:sysClr val="windowText" lastClr="000000"/>
                </a:solidFill>
              </a:rPr>
              <a:t>MOTORBOAT TRAINING, TESTING &amp; LICENSING</a:t>
            </a:r>
          </a:p>
        </p:txBody>
      </p:sp>
      <p:sp>
        <p:nvSpPr>
          <p:cNvPr id="2" name="Text Placeholder 1"/>
          <p:cNvSpPr>
            <a:spLocks noGrp="1"/>
          </p:cNvSpPr>
          <p:nvPr>
            <p:ph type="body" sz="quarter" idx="16"/>
          </p:nvPr>
        </p:nvSpPr>
        <p:spPr>
          <a:xfrm>
            <a:off x="83292" y="1548155"/>
            <a:ext cx="4936179" cy="3957637"/>
          </a:xfrm>
        </p:spPr>
        <p:txBody>
          <a:bodyPr/>
          <a:lstStyle/>
          <a:p>
            <a:r>
              <a:rPr lang="en-US" sz="2000" b="1" dirty="0" smtClean="0">
                <a:solidFill>
                  <a:schemeClr val="tx1"/>
                </a:solidFill>
              </a:rPr>
              <a:t>Presenter: </a:t>
            </a:r>
          </a:p>
          <a:p>
            <a:endParaRPr lang="en-US" sz="2000" dirty="0"/>
          </a:p>
          <a:p>
            <a:r>
              <a:rPr lang="en-US" sz="2000" b="1" dirty="0" smtClean="0">
                <a:solidFill>
                  <a:schemeClr val="tx1"/>
                </a:solidFill>
              </a:rPr>
              <a:t>Title: </a:t>
            </a:r>
            <a:r>
              <a:rPr lang="en-US" sz="2000" b="1" dirty="0" smtClean="0">
                <a:solidFill>
                  <a:srgbClr val="002060"/>
                </a:solidFill>
              </a:rPr>
              <a:t>Trailers, Maintenance and Trailering</a:t>
            </a:r>
          </a:p>
          <a:p>
            <a:r>
              <a:rPr lang="en-US" sz="2000" b="1" dirty="0" smtClean="0">
                <a:solidFill>
                  <a:srgbClr val="002060"/>
                </a:solidFill>
              </a:rPr>
              <a:t>Manual – TAB 3</a:t>
            </a:r>
          </a:p>
          <a:p>
            <a:r>
              <a:rPr lang="en-US" sz="2000" dirty="0" smtClean="0"/>
              <a:t> </a:t>
            </a:r>
            <a:endParaRPr lang="en-US" sz="2000" dirty="0"/>
          </a:p>
          <a:p>
            <a:endParaRPr lang="en-US" sz="2000" b="1" dirty="0">
              <a:solidFill>
                <a:schemeClr val="tx1"/>
              </a:solidFill>
            </a:endParaRPr>
          </a:p>
          <a:p>
            <a:r>
              <a:rPr lang="en-US" sz="2000" b="1" dirty="0">
                <a:solidFill>
                  <a:schemeClr val="tx1"/>
                </a:solidFill>
              </a:rPr>
              <a:t>Date</a:t>
            </a:r>
            <a:r>
              <a:rPr lang="en-US" sz="2000" b="1" dirty="0" smtClean="0">
                <a:solidFill>
                  <a:schemeClr val="tx1"/>
                </a:solidFill>
              </a:rPr>
              <a:t>:</a:t>
            </a:r>
            <a:endParaRPr lang="en-US" sz="2000" b="1" dirty="0">
              <a:solidFill>
                <a:schemeClr val="tx1"/>
              </a:solidFill>
            </a:endParaRPr>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0248" y="2879098"/>
            <a:ext cx="4377446" cy="2168139"/>
          </a:xfrm>
          <a:prstGeom prst="rect">
            <a:avLst/>
          </a:prstGeom>
        </p:spPr>
      </p:pic>
    </p:spTree>
    <p:extLst>
      <p:ext uri="{BB962C8B-B14F-4D97-AF65-F5344CB8AC3E}">
        <p14:creationId xmlns:p14="http://schemas.microsoft.com/office/powerpoint/2010/main" val="38761179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4000"/>
            <a:duotone>
              <a:schemeClr val="bg2">
                <a:shade val="69000"/>
                <a:hueMod val="108000"/>
                <a:satMod val="164000"/>
                <a:lumMod val="74000"/>
              </a:schemeClr>
              <a:schemeClr val="bg2">
                <a:tint val="96000"/>
                <a:hueMod val="88000"/>
                <a:satMod val="140000"/>
                <a:lumMod val="132000"/>
              </a:schemeClr>
            </a:duotone>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57F1E4F-1CFF-5643-939E-02111984F565}" type="slidenum">
              <a:rPr lang="en-US" smtClean="0">
                <a:solidFill>
                  <a:prstClr val="white">
                    <a:tint val="75000"/>
                  </a:prstClr>
                </a:solidFill>
              </a:rPr>
              <a:pPr/>
              <a:t>10</a:t>
            </a:fld>
            <a:endParaRPr lang="en-US" dirty="0">
              <a:solidFill>
                <a:prstClr val="white">
                  <a:tint val="75000"/>
                </a:prstClr>
              </a:solidFill>
            </a:endParaRPr>
          </a:p>
        </p:txBody>
      </p:sp>
      <p:sp>
        <p:nvSpPr>
          <p:cNvPr id="6" name="Title 1"/>
          <p:cNvSpPr>
            <a:spLocks noGrp="1"/>
          </p:cNvSpPr>
          <p:nvPr>
            <p:ph type="title"/>
          </p:nvPr>
        </p:nvSpPr>
        <p:spPr>
          <a:xfrm>
            <a:off x="484710" y="452718"/>
            <a:ext cx="7055380" cy="1400530"/>
          </a:xfrm>
        </p:spPr>
        <p:txBody>
          <a:bodyPr/>
          <a:lstStyle/>
          <a:p>
            <a:pPr algn="ctr"/>
            <a:r>
              <a:rPr lang="en-US" dirty="0"/>
              <a:t/>
            </a:r>
            <a:br>
              <a:rPr lang="en-US" dirty="0"/>
            </a:br>
            <a:endParaRPr lang="en-US" dirty="0"/>
          </a:p>
        </p:txBody>
      </p:sp>
      <p:sp>
        <p:nvSpPr>
          <p:cNvPr id="4" name="Rectangle 2"/>
          <p:cNvSpPr txBox="1">
            <a:spLocks noChangeArrowheads="1"/>
          </p:cNvSpPr>
          <p:nvPr/>
        </p:nvSpPr>
        <p:spPr>
          <a:xfrm>
            <a:off x="2661900" y="581483"/>
            <a:ext cx="3544347" cy="1143000"/>
          </a:xfrm>
          <a:prstGeom prst="rect">
            <a:avLst/>
          </a:prstGeom>
        </p:spPr>
        <p:txBody>
          <a:bodyPr vert="horz" lIns="91440" tIns="45720" rIns="91440" bIns="45720" rtlCol="0" anchor="t">
            <a:noAutofit/>
          </a:bodyPr>
          <a:lst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en-US" sz="4400" u="sng" dirty="0" smtClean="0">
                <a:latin typeface="Arial" panose="020B0604020202020204" pitchFamily="34" charset="0"/>
                <a:cs typeface="Arial" panose="020B0604020202020204" pitchFamily="34" charset="0"/>
              </a:rPr>
              <a:t>Hitching Up</a:t>
            </a:r>
          </a:p>
        </p:txBody>
      </p:sp>
      <p:sp>
        <p:nvSpPr>
          <p:cNvPr id="8" name="Rectangle 3"/>
          <p:cNvSpPr txBox="1">
            <a:spLocks noChangeArrowheads="1"/>
          </p:cNvSpPr>
          <p:nvPr/>
        </p:nvSpPr>
        <p:spPr>
          <a:xfrm>
            <a:off x="685800" y="1981200"/>
            <a:ext cx="7772400" cy="4114800"/>
          </a:xfrm>
          <a:prstGeom prst="rect">
            <a:avLst/>
          </a:prstGeom>
        </p:spPr>
        <p:txBody>
          <a:bodyPr vert="horz" lIns="91440" tIns="45720" rIns="91440" bIns="45720" rtlCol="0">
            <a:noAutofit/>
          </a:bodyPr>
          <a:lst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r>
              <a:rPr lang="en-US" altLang="en-US" sz="2800" dirty="0" smtClean="0">
                <a:latin typeface="Arial" panose="020B0604020202020204" pitchFamily="34" charset="0"/>
                <a:cs typeface="Arial" panose="020B0604020202020204" pitchFamily="34" charset="0"/>
              </a:rPr>
              <a:t>Socket on the trailer drops over the ball on the hitch</a:t>
            </a:r>
          </a:p>
          <a:p>
            <a:r>
              <a:rPr lang="en-US" altLang="en-US" sz="2800" dirty="0" smtClean="0">
                <a:latin typeface="Arial" panose="020B0604020202020204" pitchFamily="34" charset="0"/>
                <a:cs typeface="Arial" panose="020B0604020202020204" pitchFamily="34" charset="0"/>
              </a:rPr>
              <a:t>Size determined by the class (weight) of trailer</a:t>
            </a:r>
          </a:p>
          <a:p>
            <a:r>
              <a:rPr lang="en-US" altLang="en-US" sz="2800" dirty="0" smtClean="0">
                <a:latin typeface="Arial" panose="020B0604020202020204" pitchFamily="34" charset="0"/>
                <a:cs typeface="Arial" panose="020B0604020202020204" pitchFamily="34" charset="0"/>
              </a:rPr>
              <a:t>Safety Pin or Locking Mechanism</a:t>
            </a:r>
          </a:p>
          <a:p>
            <a:r>
              <a:rPr lang="en-US" altLang="en-US" sz="2800" dirty="0" smtClean="0">
                <a:latin typeface="Arial" panose="020B0604020202020204" pitchFamily="34" charset="0"/>
                <a:cs typeface="Arial" panose="020B0604020202020204" pitchFamily="34" charset="0"/>
              </a:rPr>
              <a:t>Lights</a:t>
            </a:r>
          </a:p>
          <a:p>
            <a:r>
              <a:rPr lang="en-US" altLang="en-US" sz="2800" dirty="0" smtClean="0">
                <a:latin typeface="Arial" panose="020B0604020202020204" pitchFamily="34" charset="0"/>
                <a:cs typeface="Arial" panose="020B0604020202020204" pitchFamily="34" charset="0"/>
              </a:rPr>
              <a:t>Trailer brakes</a:t>
            </a:r>
          </a:p>
          <a:p>
            <a:r>
              <a:rPr lang="en-US" altLang="en-US" sz="2800" dirty="0" smtClean="0">
                <a:latin typeface="Arial" panose="020B0604020202020204" pitchFamily="34" charset="0"/>
                <a:cs typeface="Arial" panose="020B0604020202020204" pitchFamily="34" charset="0"/>
              </a:rPr>
              <a:t>Safety Chains</a:t>
            </a:r>
          </a:p>
        </p:txBody>
      </p:sp>
      <p:pic>
        <p:nvPicPr>
          <p:cNvPr id="9" name="Picture 6" descr="img106"/>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111867" y="4599691"/>
            <a:ext cx="644412" cy="149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5" descr="Part#02020 Coupl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22196" y="4621298"/>
            <a:ext cx="2268165" cy="1474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03370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4000"/>
            <a:duotone>
              <a:schemeClr val="bg2">
                <a:shade val="69000"/>
                <a:hueMod val="108000"/>
                <a:satMod val="164000"/>
                <a:lumMod val="74000"/>
              </a:schemeClr>
              <a:schemeClr val="bg2">
                <a:tint val="96000"/>
                <a:hueMod val="88000"/>
                <a:satMod val="140000"/>
                <a:lumMod val="132000"/>
              </a:schemeClr>
            </a:duotone>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57F1E4F-1CFF-5643-939E-02111984F565}" type="slidenum">
              <a:rPr lang="en-US" smtClean="0">
                <a:solidFill>
                  <a:prstClr val="white">
                    <a:tint val="75000"/>
                  </a:prstClr>
                </a:solidFill>
              </a:rPr>
              <a:pPr/>
              <a:t>11</a:t>
            </a:fld>
            <a:endParaRPr lang="en-US" dirty="0">
              <a:solidFill>
                <a:prstClr val="white">
                  <a:tint val="75000"/>
                </a:prstClr>
              </a:solidFill>
            </a:endParaRPr>
          </a:p>
        </p:txBody>
      </p:sp>
      <p:sp>
        <p:nvSpPr>
          <p:cNvPr id="6" name="Title 1"/>
          <p:cNvSpPr>
            <a:spLocks noGrp="1"/>
          </p:cNvSpPr>
          <p:nvPr>
            <p:ph type="title"/>
          </p:nvPr>
        </p:nvSpPr>
        <p:spPr>
          <a:xfrm>
            <a:off x="484710" y="452718"/>
            <a:ext cx="7055380" cy="1400530"/>
          </a:xfrm>
        </p:spPr>
        <p:txBody>
          <a:bodyPr/>
          <a:lstStyle/>
          <a:p>
            <a:pPr algn="ctr"/>
            <a:r>
              <a:rPr lang="en-US" dirty="0"/>
              <a:t/>
            </a:r>
            <a:br>
              <a:rPr lang="en-US" dirty="0"/>
            </a:br>
            <a:endParaRPr lang="en-US" dirty="0"/>
          </a:p>
        </p:txBody>
      </p:sp>
      <p:sp>
        <p:nvSpPr>
          <p:cNvPr id="2" name="Rectangle 1"/>
          <p:cNvSpPr/>
          <p:nvPr/>
        </p:nvSpPr>
        <p:spPr>
          <a:xfrm>
            <a:off x="2645861" y="383542"/>
            <a:ext cx="3123291" cy="769441"/>
          </a:xfrm>
          <a:prstGeom prst="rect">
            <a:avLst/>
          </a:prstGeom>
        </p:spPr>
        <p:txBody>
          <a:bodyPr wrap="none">
            <a:spAutoFit/>
          </a:bodyPr>
          <a:lstStyle/>
          <a:p>
            <a:r>
              <a:rPr lang="en-US" altLang="en-US" sz="4400" u="sng" dirty="0">
                <a:latin typeface="Arial" panose="020B0604020202020204" pitchFamily="34" charset="0"/>
                <a:cs typeface="Arial" panose="020B0604020202020204" pitchFamily="34" charset="0"/>
              </a:rPr>
              <a:t>Hitch Types</a:t>
            </a:r>
          </a:p>
        </p:txBody>
      </p:sp>
      <p:pic>
        <p:nvPicPr>
          <p:cNvPr id="7" name="Picture 2" descr="A:\MVC-007F.JPG"/>
          <p:cNvPicPr>
            <a:picLocks noChangeAspect="1" noChangeArrowheads="1"/>
          </p:cNvPicPr>
          <p:nvPr/>
        </p:nvPicPr>
        <p:blipFill>
          <a:blip r:embed="rId3" cstate="email">
            <a:lum bright="18000"/>
            <a:extLst>
              <a:ext uri="{28A0092B-C50C-407E-A947-70E740481C1C}">
                <a14:useLocalDpi xmlns:a14="http://schemas.microsoft.com/office/drawing/2010/main" val="0"/>
              </a:ext>
            </a:extLst>
          </a:blip>
          <a:srcRect/>
          <a:stretch>
            <a:fillRect/>
          </a:stretch>
        </p:blipFill>
        <p:spPr bwMode="auto">
          <a:xfrm>
            <a:off x="1653532" y="1489615"/>
            <a:ext cx="2358868" cy="1769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descr="A:\MVC-020F.JPG"/>
          <p:cNvPicPr>
            <a:picLocks noChangeAspect="1" noChangeArrowheads="1"/>
          </p:cNvPicPr>
          <p:nvPr/>
        </p:nvPicPr>
        <p:blipFill>
          <a:blip r:embed="rId4" cstate="email">
            <a:lum bright="12000"/>
            <a:extLst>
              <a:ext uri="{28A0092B-C50C-407E-A947-70E740481C1C}">
                <a14:useLocalDpi xmlns:a14="http://schemas.microsoft.com/office/drawing/2010/main" val="0"/>
              </a:ext>
            </a:extLst>
          </a:blip>
          <a:srcRect/>
          <a:stretch>
            <a:fillRect/>
          </a:stretch>
        </p:blipFill>
        <p:spPr bwMode="auto">
          <a:xfrm>
            <a:off x="4543886" y="1489615"/>
            <a:ext cx="2382208" cy="1786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A:\MVC-001F.JPG"/>
          <p:cNvPicPr>
            <a:picLocks noChangeAspect="1" noChangeArrowheads="1"/>
          </p:cNvPicPr>
          <p:nvPr/>
        </p:nvPicPr>
        <p:blipFill>
          <a:blip r:embed="rId5" cstate="email">
            <a:lum bright="12000"/>
            <a:extLst>
              <a:ext uri="{28A0092B-C50C-407E-A947-70E740481C1C}">
                <a14:useLocalDpi xmlns:a14="http://schemas.microsoft.com/office/drawing/2010/main" val="0"/>
              </a:ext>
            </a:extLst>
          </a:blip>
          <a:srcRect/>
          <a:stretch>
            <a:fillRect/>
          </a:stretch>
        </p:blipFill>
        <p:spPr bwMode="auto">
          <a:xfrm>
            <a:off x="1870026" y="3793787"/>
            <a:ext cx="2355715" cy="1766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A:\MVC-016F.JPG"/>
          <p:cNvPicPr>
            <a:picLocks noChangeAspect="1" noChangeArrowheads="1"/>
          </p:cNvPicPr>
          <p:nvPr/>
        </p:nvPicPr>
        <p:blipFill>
          <a:blip r:embed="rId6" cstate="email">
            <a:lum bright="12000" contrast="-18000"/>
            <a:extLst>
              <a:ext uri="{28A0092B-C50C-407E-A947-70E740481C1C}">
                <a14:useLocalDpi xmlns:a14="http://schemas.microsoft.com/office/drawing/2010/main" val="0"/>
              </a:ext>
            </a:extLst>
          </a:blip>
          <a:srcRect/>
          <a:stretch>
            <a:fillRect/>
          </a:stretch>
        </p:blipFill>
        <p:spPr bwMode="auto">
          <a:xfrm>
            <a:off x="4543365" y="3822970"/>
            <a:ext cx="2382729" cy="1786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484710" y="2256817"/>
            <a:ext cx="1085554" cy="523220"/>
          </a:xfrm>
          <a:prstGeom prst="rect">
            <a:avLst/>
          </a:prstGeom>
          <a:noFill/>
        </p:spPr>
        <p:txBody>
          <a:bodyPr wrap="none" rtlCol="0">
            <a:spAutoFit/>
          </a:bodyPr>
          <a:lstStyle/>
          <a:p>
            <a:r>
              <a:rPr lang="en-US" sz="2800" dirty="0" smtClean="0">
                <a:latin typeface="Arial" panose="020B0604020202020204" pitchFamily="34" charset="0"/>
                <a:cs typeface="Arial" panose="020B0604020202020204" pitchFamily="34" charset="0"/>
              </a:rPr>
              <a:t>Lever</a:t>
            </a:r>
            <a:endParaRPr lang="en-US" sz="2800" dirty="0">
              <a:latin typeface="Arial" panose="020B0604020202020204" pitchFamily="34" charset="0"/>
              <a:cs typeface="Arial" panose="020B0604020202020204" pitchFamily="34" charset="0"/>
            </a:endParaRPr>
          </a:p>
        </p:txBody>
      </p:sp>
      <p:sp>
        <p:nvSpPr>
          <p:cNvPr id="4" name="Rectangle 3"/>
          <p:cNvSpPr/>
          <p:nvPr/>
        </p:nvSpPr>
        <p:spPr>
          <a:xfrm>
            <a:off x="484710" y="4444471"/>
            <a:ext cx="1385316" cy="523220"/>
          </a:xfrm>
          <a:prstGeom prst="rect">
            <a:avLst/>
          </a:prstGeom>
        </p:spPr>
        <p:txBody>
          <a:bodyPr wrap="none">
            <a:spAutoFit/>
          </a:bodyPr>
          <a:lstStyle/>
          <a:p>
            <a:pPr lvl="0"/>
            <a:r>
              <a:rPr lang="en-US" sz="2800" dirty="0" smtClean="0">
                <a:solidFill>
                  <a:prstClr val="white"/>
                </a:solidFill>
                <a:latin typeface="Arial" panose="020B0604020202020204" pitchFamily="34" charset="0"/>
                <a:cs typeface="Arial" panose="020B0604020202020204" pitchFamily="34" charset="0"/>
              </a:rPr>
              <a:t>Bulldog</a:t>
            </a:r>
            <a:endParaRPr lang="en-US" sz="2800" dirty="0">
              <a:solidFill>
                <a:prstClr val="white"/>
              </a:solidFill>
              <a:latin typeface="Arial" panose="020B0604020202020204" pitchFamily="34" charset="0"/>
              <a:cs typeface="Arial" panose="020B0604020202020204" pitchFamily="34" charset="0"/>
            </a:endParaRPr>
          </a:p>
        </p:txBody>
      </p:sp>
      <p:sp>
        <p:nvSpPr>
          <p:cNvPr id="11" name="Rectangle 10"/>
          <p:cNvSpPr/>
          <p:nvPr/>
        </p:nvSpPr>
        <p:spPr>
          <a:xfrm>
            <a:off x="7159216" y="2195338"/>
            <a:ext cx="1183337" cy="523220"/>
          </a:xfrm>
          <a:prstGeom prst="rect">
            <a:avLst/>
          </a:prstGeom>
        </p:spPr>
        <p:txBody>
          <a:bodyPr wrap="none">
            <a:spAutoFit/>
          </a:bodyPr>
          <a:lstStyle/>
          <a:p>
            <a:r>
              <a:rPr lang="en-US" sz="2800" dirty="0" smtClean="0">
                <a:latin typeface="Arial" panose="020B0604020202020204" pitchFamily="34" charset="0"/>
                <a:cs typeface="Arial" panose="020B0604020202020204" pitchFamily="34" charset="0"/>
              </a:rPr>
              <a:t>Screw</a:t>
            </a:r>
            <a:endParaRPr lang="en-US" sz="2800" dirty="0">
              <a:latin typeface="Arial" panose="020B0604020202020204" pitchFamily="34" charset="0"/>
              <a:cs typeface="Arial" panose="020B0604020202020204" pitchFamily="34" charset="0"/>
            </a:endParaRPr>
          </a:p>
        </p:txBody>
      </p:sp>
      <p:sp>
        <p:nvSpPr>
          <p:cNvPr id="12" name="Rectangle 11"/>
          <p:cNvSpPr/>
          <p:nvPr/>
        </p:nvSpPr>
        <p:spPr>
          <a:xfrm>
            <a:off x="7083708" y="3921251"/>
            <a:ext cx="1864613" cy="1384995"/>
          </a:xfrm>
          <a:prstGeom prst="rect">
            <a:avLst/>
          </a:prstGeom>
        </p:spPr>
        <p:txBody>
          <a:bodyPr wrap="none">
            <a:spAutoFit/>
          </a:bodyPr>
          <a:lstStyle/>
          <a:p>
            <a:pPr lvl="0"/>
            <a:r>
              <a:rPr lang="en-US" sz="2800" dirty="0" smtClean="0">
                <a:solidFill>
                  <a:prstClr val="white"/>
                </a:solidFill>
                <a:latin typeface="Arial" panose="020B0604020202020204" pitchFamily="34" charset="0"/>
                <a:cs typeface="Arial" panose="020B0604020202020204" pitchFamily="34" charset="0"/>
              </a:rPr>
              <a:t>Inertia</a:t>
            </a:r>
          </a:p>
          <a:p>
            <a:pPr lvl="0"/>
            <a:r>
              <a:rPr lang="en-US" sz="2800" dirty="0" smtClean="0">
                <a:solidFill>
                  <a:prstClr val="white"/>
                </a:solidFill>
                <a:latin typeface="Arial" panose="020B0604020202020204" pitchFamily="34" charset="0"/>
                <a:cs typeface="Arial" panose="020B0604020202020204" pitchFamily="34" charset="0"/>
              </a:rPr>
              <a:t>over</a:t>
            </a:r>
          </a:p>
          <a:p>
            <a:pPr lvl="0"/>
            <a:r>
              <a:rPr lang="en-US" sz="2800" dirty="0" smtClean="0">
                <a:solidFill>
                  <a:prstClr val="white"/>
                </a:solidFill>
                <a:latin typeface="Arial" panose="020B0604020202020204" pitchFamily="34" charset="0"/>
                <a:cs typeface="Arial" panose="020B0604020202020204" pitchFamily="34" charset="0"/>
              </a:rPr>
              <a:t>Hydraulics</a:t>
            </a:r>
            <a:endParaRPr lang="en-US" sz="2800"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450303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74000"/>
            <a:duotone>
              <a:schemeClr val="bg2">
                <a:shade val="69000"/>
                <a:hueMod val="108000"/>
                <a:satMod val="164000"/>
                <a:lumMod val="74000"/>
              </a:schemeClr>
              <a:schemeClr val="bg2">
                <a:tint val="96000"/>
                <a:hueMod val="88000"/>
                <a:satMod val="140000"/>
                <a:lumMod val="132000"/>
              </a:schemeClr>
            </a:duotone>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57F1E4F-1CFF-5643-939E-02111984F565}" type="slidenum">
              <a:rPr lang="en-US" smtClean="0">
                <a:solidFill>
                  <a:prstClr val="white">
                    <a:tint val="75000"/>
                  </a:prstClr>
                </a:solidFill>
              </a:rPr>
              <a:pPr/>
              <a:t>12</a:t>
            </a:fld>
            <a:endParaRPr lang="en-US" dirty="0">
              <a:solidFill>
                <a:prstClr val="white">
                  <a:tint val="75000"/>
                </a:prstClr>
              </a:solidFill>
            </a:endParaRPr>
          </a:p>
        </p:txBody>
      </p:sp>
      <p:sp>
        <p:nvSpPr>
          <p:cNvPr id="6" name="Title 1"/>
          <p:cNvSpPr>
            <a:spLocks noGrp="1"/>
          </p:cNvSpPr>
          <p:nvPr>
            <p:ph type="title"/>
          </p:nvPr>
        </p:nvSpPr>
        <p:spPr>
          <a:xfrm>
            <a:off x="484710" y="452718"/>
            <a:ext cx="7055380" cy="1400530"/>
          </a:xfrm>
        </p:spPr>
        <p:txBody>
          <a:bodyPr/>
          <a:lstStyle/>
          <a:p>
            <a:pPr algn="ctr"/>
            <a:r>
              <a:rPr lang="en-US" dirty="0"/>
              <a:t/>
            </a:r>
            <a:br>
              <a:rPr lang="en-US" dirty="0"/>
            </a:br>
            <a:endParaRPr lang="en-US" dirty="0"/>
          </a:p>
        </p:txBody>
      </p:sp>
      <p:sp>
        <p:nvSpPr>
          <p:cNvPr id="4" name="Rectangle 2050"/>
          <p:cNvSpPr txBox="1">
            <a:spLocks noChangeArrowheads="1"/>
          </p:cNvSpPr>
          <p:nvPr/>
        </p:nvSpPr>
        <p:spPr>
          <a:xfrm>
            <a:off x="2515985" y="452718"/>
            <a:ext cx="4011274" cy="1143000"/>
          </a:xfrm>
          <a:prstGeom prst="rect">
            <a:avLst/>
          </a:prstGeom>
        </p:spPr>
        <p:txBody>
          <a:bodyPr vert="horz" lIns="91440" tIns="45720" rIns="91440" bIns="45720" rtlCol="0" anchor="t">
            <a:noAutofit/>
          </a:bodyPr>
          <a:lst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en-US" sz="4400" u="sng" dirty="0" smtClean="0">
                <a:latin typeface="Arial" panose="020B0604020202020204" pitchFamily="34" charset="0"/>
                <a:cs typeface="Arial" panose="020B0604020202020204" pitchFamily="34" charset="0"/>
              </a:rPr>
              <a:t>Safety Chains</a:t>
            </a:r>
          </a:p>
        </p:txBody>
      </p:sp>
      <p:sp>
        <p:nvSpPr>
          <p:cNvPr id="7" name="Rectangle 2051"/>
          <p:cNvSpPr txBox="1">
            <a:spLocks noChangeArrowheads="1"/>
          </p:cNvSpPr>
          <p:nvPr/>
        </p:nvSpPr>
        <p:spPr>
          <a:xfrm>
            <a:off x="685800" y="1981200"/>
            <a:ext cx="3806825" cy="1520825"/>
          </a:xfrm>
          <a:prstGeom prst="rect">
            <a:avLst/>
          </a:prstGeom>
        </p:spPr>
        <p:txBody>
          <a:bodyPr vert="horz" lIns="91440" tIns="45720" rIns="91440" bIns="45720" rtlCol="0">
            <a:normAutofit fontScale="92500" lnSpcReduction="20000"/>
          </a:bodyPr>
          <a:lst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None/>
            </a:pPr>
            <a:r>
              <a:rPr lang="en-US" altLang="en-US" sz="3000" dirty="0" err="1" smtClean="0">
                <a:latin typeface="Arial" panose="020B0604020202020204" pitchFamily="34" charset="0"/>
                <a:cs typeface="Arial" panose="020B0604020202020204" pitchFamily="34" charset="0"/>
              </a:rPr>
              <a:t>Criss</a:t>
            </a:r>
            <a:r>
              <a:rPr lang="en-US" altLang="en-US" sz="3000" dirty="0" smtClean="0">
                <a:latin typeface="Arial" panose="020B0604020202020204" pitchFamily="34" charset="0"/>
                <a:cs typeface="Arial" panose="020B0604020202020204" pitchFamily="34" charset="0"/>
              </a:rPr>
              <a:t>-cross chains under the coupler to the frame of the vehicle</a:t>
            </a:r>
          </a:p>
          <a:p>
            <a:pPr>
              <a:buFontTx/>
              <a:buNone/>
            </a:pPr>
            <a:endParaRPr lang="en-US" altLang="en-US" sz="2800" dirty="0" smtClean="0"/>
          </a:p>
          <a:p>
            <a:pPr>
              <a:buFontTx/>
              <a:buNone/>
            </a:pPr>
            <a:endParaRPr lang="en-US" altLang="en-US" sz="2800" dirty="0" smtClean="0"/>
          </a:p>
        </p:txBody>
      </p:sp>
      <p:sp>
        <p:nvSpPr>
          <p:cNvPr id="8" name="Rectangle 2059"/>
          <p:cNvSpPr>
            <a:spLocks noChangeArrowheads="1"/>
          </p:cNvSpPr>
          <p:nvPr/>
        </p:nvSpPr>
        <p:spPr bwMode="auto">
          <a:xfrm>
            <a:off x="685800" y="3962400"/>
            <a:ext cx="39624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Blip>
                <a:blip r:embed="rId5"/>
              </a:buBlip>
              <a:defRPr sz="3200">
                <a:solidFill>
                  <a:schemeClr val="tx1"/>
                </a:solidFill>
                <a:latin typeface="Arial Narrow" panose="020B0606020202030204" pitchFamily="34" charset="0"/>
              </a:defRPr>
            </a:lvl1pPr>
            <a:lvl2pPr marL="742950" indent="-285750">
              <a:spcBef>
                <a:spcPct val="20000"/>
              </a:spcBef>
              <a:buChar char="–"/>
              <a:defRPr sz="2800">
                <a:solidFill>
                  <a:schemeClr val="tx1"/>
                </a:solidFill>
                <a:latin typeface="Arial Narrow" panose="020B0606020202030204" pitchFamily="34" charset="0"/>
              </a:defRPr>
            </a:lvl2pPr>
            <a:lvl3pPr marL="1143000" indent="-228600">
              <a:spcBef>
                <a:spcPct val="20000"/>
              </a:spcBef>
              <a:buChar char="•"/>
              <a:defRPr sz="2400">
                <a:solidFill>
                  <a:schemeClr val="tx1"/>
                </a:solidFill>
                <a:latin typeface="Arial Narrow" panose="020B0606020202030204" pitchFamily="34" charset="0"/>
              </a:defRPr>
            </a:lvl3pPr>
            <a:lvl4pPr marL="1600200" indent="-228600">
              <a:spcBef>
                <a:spcPct val="20000"/>
              </a:spcBef>
              <a:buChar char="–"/>
              <a:defRPr sz="2000">
                <a:solidFill>
                  <a:schemeClr val="tx1"/>
                </a:solidFill>
                <a:latin typeface="Arial Narrow" panose="020B0606020202030204" pitchFamily="34" charset="0"/>
              </a:defRPr>
            </a:lvl4pPr>
            <a:lvl5pPr marL="2057400" indent="-228600">
              <a:spcBef>
                <a:spcPct val="20000"/>
              </a:spcBef>
              <a:buChar char="»"/>
              <a:defRPr sz="2000">
                <a:solidFill>
                  <a:schemeClr val="tx1"/>
                </a:solidFill>
                <a:latin typeface="Arial Narrow" panose="020B0606020202030204" pitchFamily="34" charset="0"/>
              </a:defRPr>
            </a:lvl5pPr>
            <a:lvl6pPr marL="2514600" indent="-228600" eaLnBrk="0" fontAlgn="base" hangingPunct="0">
              <a:spcBef>
                <a:spcPct val="20000"/>
              </a:spcBef>
              <a:spcAft>
                <a:spcPct val="0"/>
              </a:spcAft>
              <a:buChar char="»"/>
              <a:defRPr sz="2000">
                <a:solidFill>
                  <a:schemeClr val="tx1"/>
                </a:solidFill>
                <a:latin typeface="Arial Narrow" panose="020B0606020202030204" pitchFamily="34" charset="0"/>
              </a:defRPr>
            </a:lvl6pPr>
            <a:lvl7pPr marL="2971800" indent="-228600" eaLnBrk="0" fontAlgn="base" hangingPunct="0">
              <a:spcBef>
                <a:spcPct val="20000"/>
              </a:spcBef>
              <a:spcAft>
                <a:spcPct val="0"/>
              </a:spcAft>
              <a:buChar char="»"/>
              <a:defRPr sz="2000">
                <a:solidFill>
                  <a:schemeClr val="tx1"/>
                </a:solidFill>
                <a:latin typeface="Arial Narrow" panose="020B0606020202030204" pitchFamily="34" charset="0"/>
              </a:defRPr>
            </a:lvl7pPr>
            <a:lvl8pPr marL="3429000" indent="-228600" eaLnBrk="0" fontAlgn="base" hangingPunct="0">
              <a:spcBef>
                <a:spcPct val="20000"/>
              </a:spcBef>
              <a:spcAft>
                <a:spcPct val="0"/>
              </a:spcAft>
              <a:buChar char="»"/>
              <a:defRPr sz="2000">
                <a:solidFill>
                  <a:schemeClr val="tx1"/>
                </a:solidFill>
                <a:latin typeface="Arial Narrow" panose="020B0606020202030204" pitchFamily="34" charset="0"/>
              </a:defRPr>
            </a:lvl8pPr>
            <a:lvl9pPr marL="3886200" indent="-228600" eaLnBrk="0" fontAlgn="base" hangingPunct="0">
              <a:spcBef>
                <a:spcPct val="20000"/>
              </a:spcBef>
              <a:spcAft>
                <a:spcPct val="0"/>
              </a:spcAft>
              <a:buChar char="»"/>
              <a:defRPr sz="2000">
                <a:solidFill>
                  <a:schemeClr val="tx1"/>
                </a:solidFill>
                <a:latin typeface="Arial Narrow" panose="020B0606020202030204" pitchFamily="34" charset="0"/>
              </a:defRPr>
            </a:lvl9pPr>
          </a:lstStyle>
          <a:p>
            <a:pPr marL="0" indent="0" eaLnBrk="1" hangingPunct="1">
              <a:buNone/>
            </a:pPr>
            <a:r>
              <a:rPr lang="en-US" altLang="en-US" sz="2800" dirty="0">
                <a:latin typeface="Arial" panose="020B0604020202020204" pitchFamily="34" charset="0"/>
                <a:cs typeface="Arial" panose="020B0604020202020204" pitchFamily="34" charset="0"/>
              </a:rPr>
              <a:t>The opening of the S-hook should point towards the boat, away from the vehicle </a:t>
            </a:r>
          </a:p>
        </p:txBody>
      </p:sp>
      <p:graphicFrame>
        <p:nvGraphicFramePr>
          <p:cNvPr id="9" name="Object 2054"/>
          <p:cNvGraphicFramePr>
            <a:graphicFrameLocks noChangeAspect="1"/>
          </p:cNvGraphicFramePr>
          <p:nvPr>
            <p:extLst>
              <p:ext uri="{D42A27DB-BD31-4B8C-83A1-F6EECF244321}">
                <p14:modId xmlns:p14="http://schemas.microsoft.com/office/powerpoint/2010/main" val="4110055931"/>
              </p:ext>
            </p:extLst>
          </p:nvPr>
        </p:nvGraphicFramePr>
        <p:xfrm>
          <a:off x="5135765" y="1557108"/>
          <a:ext cx="3024187" cy="2079625"/>
        </p:xfrm>
        <a:graphic>
          <a:graphicData uri="http://schemas.openxmlformats.org/presentationml/2006/ole">
            <mc:AlternateContent xmlns:mc="http://schemas.openxmlformats.org/markup-compatibility/2006">
              <mc:Choice xmlns:v="urn:schemas-microsoft-com:vml" Requires="v">
                <p:oleObj spid="_x0000_s2086" name="Bitmap Image" r:id="rId6" imgW="1980952" imgH="1333333" progId="Paint.Picture">
                  <p:embed/>
                </p:oleObj>
              </mc:Choice>
              <mc:Fallback>
                <p:oleObj name="Bitmap Image" r:id="rId6" imgW="1980952" imgH="1333333" progId="Paint.Picture">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35765" y="1557108"/>
                        <a:ext cx="3024187" cy="2079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0" name="Object 2055"/>
          <p:cNvGraphicFramePr>
            <a:graphicFrameLocks noChangeAspect="1"/>
          </p:cNvGraphicFramePr>
          <p:nvPr>
            <p:extLst>
              <p:ext uri="{D42A27DB-BD31-4B8C-83A1-F6EECF244321}">
                <p14:modId xmlns:p14="http://schemas.microsoft.com/office/powerpoint/2010/main" val="2772570230"/>
              </p:ext>
            </p:extLst>
          </p:nvPr>
        </p:nvGraphicFramePr>
        <p:xfrm>
          <a:off x="5135765" y="3962400"/>
          <a:ext cx="3333750" cy="2265363"/>
        </p:xfrm>
        <a:graphic>
          <a:graphicData uri="http://schemas.openxmlformats.org/presentationml/2006/ole">
            <mc:AlternateContent xmlns:mc="http://schemas.openxmlformats.org/markup-compatibility/2006">
              <mc:Choice xmlns:v="urn:schemas-microsoft-com:vml" Requires="v">
                <p:oleObj spid="_x0000_s2087" name="Bitmap Image" r:id="rId8" imgW="1961905" imgH="1333333" progId="Paint.Picture">
                  <p:embed/>
                </p:oleObj>
              </mc:Choice>
              <mc:Fallback>
                <p:oleObj name="Bitmap Image" r:id="rId8" imgW="1961905" imgH="1333333" progId="Paint.Picture">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35765" y="3962400"/>
                        <a:ext cx="3333750" cy="2265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2568539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4000"/>
            <a:duotone>
              <a:schemeClr val="bg2">
                <a:shade val="69000"/>
                <a:hueMod val="108000"/>
                <a:satMod val="164000"/>
                <a:lumMod val="74000"/>
              </a:schemeClr>
              <a:schemeClr val="bg2">
                <a:tint val="96000"/>
                <a:hueMod val="88000"/>
                <a:satMod val="140000"/>
                <a:lumMod val="132000"/>
              </a:schemeClr>
            </a:duotone>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57F1E4F-1CFF-5643-939E-02111984F565}" type="slidenum">
              <a:rPr lang="en-US" smtClean="0">
                <a:solidFill>
                  <a:prstClr val="white">
                    <a:tint val="75000"/>
                  </a:prstClr>
                </a:solidFill>
              </a:rPr>
              <a:pPr/>
              <a:t>13</a:t>
            </a:fld>
            <a:endParaRPr lang="en-US" dirty="0">
              <a:solidFill>
                <a:prstClr val="white">
                  <a:tint val="75000"/>
                </a:prstClr>
              </a:solidFill>
            </a:endParaRPr>
          </a:p>
        </p:txBody>
      </p:sp>
      <p:sp>
        <p:nvSpPr>
          <p:cNvPr id="6" name="Title 1"/>
          <p:cNvSpPr>
            <a:spLocks noGrp="1"/>
          </p:cNvSpPr>
          <p:nvPr>
            <p:ph type="title"/>
          </p:nvPr>
        </p:nvSpPr>
        <p:spPr>
          <a:xfrm>
            <a:off x="484710" y="452718"/>
            <a:ext cx="7055380" cy="1400530"/>
          </a:xfrm>
        </p:spPr>
        <p:txBody>
          <a:bodyPr/>
          <a:lstStyle/>
          <a:p>
            <a:pPr algn="ctr"/>
            <a:r>
              <a:rPr lang="en-US" dirty="0"/>
              <a:t/>
            </a:r>
            <a:br>
              <a:rPr lang="en-US" dirty="0"/>
            </a:br>
            <a:endParaRPr lang="en-US" dirty="0"/>
          </a:p>
        </p:txBody>
      </p:sp>
      <p:sp>
        <p:nvSpPr>
          <p:cNvPr id="4" name="Rectangle 2"/>
          <p:cNvSpPr txBox="1">
            <a:spLocks noChangeArrowheads="1"/>
          </p:cNvSpPr>
          <p:nvPr/>
        </p:nvSpPr>
        <p:spPr>
          <a:xfrm>
            <a:off x="1796138" y="448236"/>
            <a:ext cx="7772400" cy="1143000"/>
          </a:xfrm>
          <a:prstGeom prst="rect">
            <a:avLst/>
          </a:prstGeom>
        </p:spPr>
        <p:txBody>
          <a:bodyPr vert="horz" lIns="91440" tIns="45720" rIns="91440" bIns="45720" rtlCol="0" anchor="t">
            <a:noAutofit/>
          </a:bodyPr>
          <a:lst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en-US" sz="4400" u="sng" dirty="0" smtClean="0">
                <a:latin typeface="Arial" panose="020B0604020202020204" pitchFamily="34" charset="0"/>
                <a:cs typeface="Arial" panose="020B0604020202020204" pitchFamily="34" charset="0"/>
              </a:rPr>
              <a:t>Balance the Weight</a:t>
            </a:r>
          </a:p>
        </p:txBody>
      </p:sp>
      <p:sp>
        <p:nvSpPr>
          <p:cNvPr id="7" name="Rectangle 3"/>
          <p:cNvSpPr txBox="1">
            <a:spLocks noChangeArrowheads="1"/>
          </p:cNvSpPr>
          <p:nvPr/>
        </p:nvSpPr>
        <p:spPr bwMode="auto">
          <a:xfrm>
            <a:off x="758475" y="1182242"/>
            <a:ext cx="7490579" cy="1342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Blip>
                <a:blip r:embed="rId4"/>
              </a:buBlip>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Tx/>
              <a:buSzTx/>
              <a:buNone/>
              <a:tabLst/>
              <a:defRPr/>
            </a:pPr>
            <a:r>
              <a:rPr kumimoji="0" lang="en-US" altLang="en-US" sz="2400" b="0" i="0" u="none" strike="noStrike" kern="1200" cap="none" spc="0" normalizeH="0" baseline="0" noProof="0" dirty="0" smtClean="0">
                <a:ln>
                  <a:noFill/>
                </a:ln>
                <a:solidFill>
                  <a:srgbClr val="FFFFFF"/>
                </a:solidFill>
                <a:effectLst/>
                <a:uLnTx/>
                <a:uFillTx/>
                <a:latin typeface="Arial" panose="020B0604020202020204" pitchFamily="34" charset="0"/>
                <a:cs typeface="Arial" panose="020B0604020202020204" pitchFamily="34" charset="0"/>
              </a:rPr>
              <a:t>Too much weight on the rear of the trailer will cause the trailer to fishtail and may reduce traction or lift the rear wheels of the tow vehicle off the ground.</a:t>
            </a:r>
          </a:p>
        </p:txBody>
      </p:sp>
      <p:graphicFrame>
        <p:nvGraphicFramePr>
          <p:cNvPr id="8" name="Object 4"/>
          <p:cNvGraphicFramePr>
            <a:graphicFrameLocks noChangeAspect="1"/>
          </p:cNvGraphicFramePr>
          <p:nvPr>
            <p:extLst>
              <p:ext uri="{D42A27DB-BD31-4B8C-83A1-F6EECF244321}">
                <p14:modId xmlns:p14="http://schemas.microsoft.com/office/powerpoint/2010/main" val="799528395"/>
              </p:ext>
            </p:extLst>
          </p:nvPr>
        </p:nvGraphicFramePr>
        <p:xfrm>
          <a:off x="883595" y="2568890"/>
          <a:ext cx="3951051" cy="1190148"/>
        </p:xfrm>
        <a:graphic>
          <a:graphicData uri="http://schemas.openxmlformats.org/presentationml/2006/ole">
            <mc:AlternateContent xmlns:mc="http://schemas.openxmlformats.org/markup-compatibility/2006">
              <mc:Choice xmlns:v="urn:schemas-microsoft-com:vml" Requires="v">
                <p:oleObj spid="_x0000_s3091" name="Bitmap Image" r:id="rId5" imgW="3572374" imgH="1076475" progId="Paint.Picture">
                  <p:embed/>
                </p:oleObj>
              </mc:Choice>
              <mc:Fallback>
                <p:oleObj name="Bitmap Image" r:id="rId5" imgW="3572374" imgH="1076475" progId="Paint.Picture">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3595" y="2568890"/>
                        <a:ext cx="3951051" cy="1190148"/>
                      </a:xfrm>
                      <a:prstGeom prst="rect">
                        <a:avLst/>
                      </a:prstGeom>
                      <a:noFill/>
                      <a:ln>
                        <a:noFill/>
                      </a:ln>
                    </p:spPr>
                  </p:pic>
                </p:oleObj>
              </mc:Fallback>
            </mc:AlternateContent>
          </a:graphicData>
        </a:graphic>
      </p:graphicFrame>
      <p:sp>
        <p:nvSpPr>
          <p:cNvPr id="9" name="Rectangle 3"/>
          <p:cNvSpPr txBox="1">
            <a:spLocks noChangeArrowheads="1"/>
          </p:cNvSpPr>
          <p:nvPr/>
        </p:nvSpPr>
        <p:spPr>
          <a:xfrm>
            <a:off x="797387" y="3881347"/>
            <a:ext cx="7283450" cy="1766888"/>
          </a:xfrm>
          <a:prstGeom prst="rect">
            <a:avLst/>
          </a:prstGeom>
        </p:spPr>
        <p:txBody>
          <a:bodyPr vert="horz" lIns="91440" tIns="45720" rIns="91440" bIns="45720" rtlCol="0">
            <a:normAutofit/>
          </a:bodyPr>
          <a:lst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None/>
            </a:pPr>
            <a:r>
              <a:rPr lang="en-US" altLang="en-US" sz="2400" dirty="0" smtClean="0">
                <a:latin typeface="Arial" panose="020B0604020202020204" pitchFamily="34" charset="0"/>
                <a:cs typeface="Arial" panose="020B0604020202020204" pitchFamily="34" charset="0"/>
              </a:rPr>
              <a:t>Too much weight on the hitch will cause the rear wheels of the tow vehicle to drag and may make steering more difficult.</a:t>
            </a:r>
          </a:p>
        </p:txBody>
      </p:sp>
      <p:pic>
        <p:nvPicPr>
          <p:cNvPr id="10" name="Picture 7" descr="Too Much Weight On The Hitch"/>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20246" y="4740618"/>
            <a:ext cx="4888149" cy="1472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88769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4000"/>
            <a:duotone>
              <a:schemeClr val="bg2">
                <a:shade val="69000"/>
                <a:hueMod val="108000"/>
                <a:satMod val="164000"/>
                <a:lumMod val="74000"/>
              </a:schemeClr>
              <a:schemeClr val="bg2">
                <a:tint val="96000"/>
                <a:hueMod val="88000"/>
                <a:satMod val="140000"/>
                <a:lumMod val="132000"/>
              </a:schemeClr>
            </a:duotone>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57F1E4F-1CFF-5643-939E-02111984F565}" type="slidenum">
              <a:rPr lang="en-US" smtClean="0">
                <a:solidFill>
                  <a:prstClr val="white">
                    <a:tint val="75000"/>
                  </a:prstClr>
                </a:solidFill>
              </a:rPr>
              <a:pPr/>
              <a:t>14</a:t>
            </a:fld>
            <a:endParaRPr lang="en-US" dirty="0">
              <a:solidFill>
                <a:prstClr val="white">
                  <a:tint val="75000"/>
                </a:prstClr>
              </a:solidFill>
            </a:endParaRPr>
          </a:p>
        </p:txBody>
      </p:sp>
      <p:sp>
        <p:nvSpPr>
          <p:cNvPr id="6" name="Title 1"/>
          <p:cNvSpPr>
            <a:spLocks noGrp="1"/>
          </p:cNvSpPr>
          <p:nvPr>
            <p:ph type="title"/>
          </p:nvPr>
        </p:nvSpPr>
        <p:spPr>
          <a:xfrm>
            <a:off x="484710" y="452718"/>
            <a:ext cx="7055380" cy="1400530"/>
          </a:xfrm>
        </p:spPr>
        <p:txBody>
          <a:bodyPr/>
          <a:lstStyle/>
          <a:p>
            <a:pPr algn="ctr"/>
            <a:r>
              <a:rPr lang="en-US" dirty="0"/>
              <a:t/>
            </a:r>
            <a:br>
              <a:rPr lang="en-US" dirty="0"/>
            </a:br>
            <a:endParaRPr lang="en-US" dirty="0"/>
          </a:p>
        </p:txBody>
      </p:sp>
      <p:sp>
        <p:nvSpPr>
          <p:cNvPr id="4" name="Rectangle 3"/>
          <p:cNvSpPr txBox="1">
            <a:spLocks noChangeArrowheads="1"/>
          </p:cNvSpPr>
          <p:nvPr/>
        </p:nvSpPr>
        <p:spPr>
          <a:xfrm>
            <a:off x="724711" y="1378085"/>
            <a:ext cx="7772400" cy="4114800"/>
          </a:xfrm>
          <a:prstGeom prst="rect">
            <a:avLst/>
          </a:prstGeom>
        </p:spPr>
        <p:txBody>
          <a:bodyPr vert="horz" lIns="91440" tIns="45720" rIns="91440" bIns="45720" rtlCol="0">
            <a:noAutofit/>
          </a:bodyPr>
          <a:lst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a:buFont typeface="Arial" panose="020B0604020202020204" pitchFamily="34" charset="0"/>
              <a:buChar char="•"/>
            </a:pPr>
            <a:r>
              <a:rPr lang="en-US" altLang="en-US" sz="3200" dirty="0" smtClean="0">
                <a:latin typeface="Arial" panose="020B0604020202020204" pitchFamily="34" charset="0"/>
                <a:cs typeface="Arial" panose="020B0604020202020204" pitchFamily="34" charset="0"/>
              </a:rPr>
              <a:t>The </a:t>
            </a:r>
            <a:r>
              <a:rPr lang="en-US" altLang="en-US" sz="3200" u="sng" dirty="0" smtClean="0">
                <a:latin typeface="Arial" panose="020B0604020202020204" pitchFamily="34" charset="0"/>
                <a:cs typeface="Arial" panose="020B0604020202020204" pitchFamily="34" charset="0"/>
              </a:rPr>
              <a:t>driver</a:t>
            </a:r>
            <a:r>
              <a:rPr lang="en-US" altLang="en-US" sz="3200" dirty="0" smtClean="0">
                <a:latin typeface="Arial" panose="020B0604020202020204" pitchFamily="34" charset="0"/>
                <a:cs typeface="Arial" panose="020B0604020202020204" pitchFamily="34" charset="0"/>
              </a:rPr>
              <a:t> is responsible!!!</a:t>
            </a:r>
          </a:p>
          <a:p>
            <a:pPr>
              <a:buFont typeface="Arial" panose="020B0604020202020204" pitchFamily="34" charset="0"/>
              <a:buChar char="•"/>
            </a:pPr>
            <a:r>
              <a:rPr lang="en-US" altLang="en-US" sz="3200" dirty="0" smtClean="0">
                <a:latin typeface="Arial" panose="020B0604020202020204" pitchFamily="34" charset="0"/>
                <a:cs typeface="Arial" panose="020B0604020202020204" pitchFamily="34" charset="0"/>
              </a:rPr>
              <a:t>The tow ball and coupler are the same size</a:t>
            </a:r>
          </a:p>
          <a:p>
            <a:pPr>
              <a:buFont typeface="Arial" panose="020B0604020202020204" pitchFamily="34" charset="0"/>
              <a:buChar char="•"/>
            </a:pPr>
            <a:r>
              <a:rPr lang="en-US" altLang="en-US" sz="3200" dirty="0" smtClean="0">
                <a:latin typeface="Arial" panose="020B0604020202020204" pitchFamily="34" charset="0"/>
                <a:cs typeface="Arial" panose="020B0604020202020204" pitchFamily="34" charset="0"/>
              </a:rPr>
              <a:t>The coupler is completely over the ball and the latching mechanism is locked.</a:t>
            </a:r>
          </a:p>
          <a:p>
            <a:pPr>
              <a:buFont typeface="Arial" panose="020B0604020202020204" pitchFamily="34" charset="0"/>
              <a:buChar char="•"/>
            </a:pPr>
            <a:r>
              <a:rPr lang="en-US" altLang="en-US" sz="3200" dirty="0" smtClean="0">
                <a:latin typeface="Arial" panose="020B0604020202020204" pitchFamily="34" charset="0"/>
                <a:cs typeface="Arial" panose="020B0604020202020204" pitchFamily="34" charset="0"/>
              </a:rPr>
              <a:t>Safety chains are crossed and securely attached.</a:t>
            </a:r>
          </a:p>
          <a:p>
            <a:pPr>
              <a:buFont typeface="Arial" panose="020B0604020202020204" pitchFamily="34" charset="0"/>
              <a:buChar char="•"/>
            </a:pPr>
            <a:r>
              <a:rPr lang="en-US" altLang="en-US" sz="3200" dirty="0" smtClean="0">
                <a:latin typeface="Arial" panose="020B0604020202020204" pitchFamily="34" charset="0"/>
                <a:cs typeface="Arial" panose="020B0604020202020204" pitchFamily="34" charset="0"/>
              </a:rPr>
              <a:t>Safety catch/chain is secured to bow of vessel.</a:t>
            </a:r>
          </a:p>
        </p:txBody>
      </p:sp>
      <p:sp>
        <p:nvSpPr>
          <p:cNvPr id="7" name="Rectangle 2"/>
          <p:cNvSpPr txBox="1">
            <a:spLocks noChangeArrowheads="1"/>
          </p:cNvSpPr>
          <p:nvPr/>
        </p:nvSpPr>
        <p:spPr>
          <a:xfrm>
            <a:off x="2457619" y="281526"/>
            <a:ext cx="4030730" cy="1143000"/>
          </a:xfrm>
          <a:prstGeom prst="rect">
            <a:avLst/>
          </a:prstGeom>
        </p:spPr>
        <p:txBody>
          <a:bodyPr vert="horz" lIns="91440" tIns="45720" rIns="91440" bIns="45720" rtlCol="0" anchor="t">
            <a:noAutofit/>
          </a:bodyPr>
          <a:lst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en-US" u="sng" dirty="0" smtClean="0">
                <a:latin typeface="Arial" panose="020B0604020202020204" pitchFamily="34" charset="0"/>
                <a:cs typeface="Arial" panose="020B0604020202020204" pitchFamily="34" charset="0"/>
              </a:rPr>
              <a:t>Safety Checks</a:t>
            </a:r>
          </a:p>
        </p:txBody>
      </p:sp>
    </p:spTree>
    <p:extLst>
      <p:ext uri="{BB962C8B-B14F-4D97-AF65-F5344CB8AC3E}">
        <p14:creationId xmlns:p14="http://schemas.microsoft.com/office/powerpoint/2010/main" val="384819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 calcmode="lin" valueType="num">
                                      <p:cBhvr>
                                        <p:cTn id="15"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4">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4">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 calcmode="lin" valueType="num">
                                      <p:cBhvr>
                                        <p:cTn id="23"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4">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4">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 calcmode="lin" valueType="num">
                                      <p:cBhvr>
                                        <p:cTn id="31" dur="1000" fill="hold"/>
                                        <p:tgtEl>
                                          <p:spTgt spid="4">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4">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4">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4">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p:stCondLst>
                        <p:cond delay="indefinite"/>
                      </p:stCondLst>
                      <p:childTnLst>
                        <p:par>
                          <p:cTn id="36" fill="hold">
                            <p:stCondLst>
                              <p:cond delay="0"/>
                            </p:stCondLst>
                            <p:childTnLst>
                              <p:par>
                                <p:cTn id="37" presetID="15" presetClass="entr" presetSubtype="0" fill="hold" grpId="0" nodeType="clickEffect">
                                  <p:stCondLst>
                                    <p:cond delay="0"/>
                                  </p:stCondLst>
                                  <p:childTnLst>
                                    <p:set>
                                      <p:cBhvr>
                                        <p:cTn id="38" dur="1" fill="hold">
                                          <p:stCondLst>
                                            <p:cond delay="0"/>
                                          </p:stCondLst>
                                        </p:cTn>
                                        <p:tgtEl>
                                          <p:spTgt spid="4">
                                            <p:txEl>
                                              <p:pRg st="4" end="4"/>
                                            </p:txEl>
                                          </p:spTgt>
                                        </p:tgtEl>
                                        <p:attrNameLst>
                                          <p:attrName>style.visibility</p:attrName>
                                        </p:attrNameLst>
                                      </p:cBhvr>
                                      <p:to>
                                        <p:strVal val="visible"/>
                                      </p:to>
                                    </p:set>
                                    <p:anim calcmode="lin" valueType="num">
                                      <p:cBhvr>
                                        <p:cTn id="39" dur="1000" fill="hold"/>
                                        <p:tgtEl>
                                          <p:spTgt spid="4">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4">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4">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4">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4000"/>
            <a:duotone>
              <a:schemeClr val="bg2">
                <a:shade val="69000"/>
                <a:hueMod val="108000"/>
                <a:satMod val="164000"/>
                <a:lumMod val="74000"/>
              </a:schemeClr>
              <a:schemeClr val="bg2">
                <a:tint val="96000"/>
                <a:hueMod val="88000"/>
                <a:satMod val="140000"/>
                <a:lumMod val="132000"/>
              </a:schemeClr>
            </a:duotone>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57F1E4F-1CFF-5643-939E-02111984F565}" type="slidenum">
              <a:rPr lang="en-US" smtClean="0">
                <a:solidFill>
                  <a:prstClr val="white">
                    <a:tint val="75000"/>
                  </a:prstClr>
                </a:solidFill>
              </a:rPr>
              <a:pPr/>
              <a:t>15</a:t>
            </a:fld>
            <a:endParaRPr lang="en-US" dirty="0">
              <a:solidFill>
                <a:prstClr val="white">
                  <a:tint val="75000"/>
                </a:prstClr>
              </a:solidFill>
            </a:endParaRPr>
          </a:p>
        </p:txBody>
      </p:sp>
      <p:sp>
        <p:nvSpPr>
          <p:cNvPr id="6" name="Title 1"/>
          <p:cNvSpPr>
            <a:spLocks noGrp="1"/>
          </p:cNvSpPr>
          <p:nvPr>
            <p:ph type="title"/>
          </p:nvPr>
        </p:nvSpPr>
        <p:spPr>
          <a:xfrm>
            <a:off x="484710" y="452718"/>
            <a:ext cx="7055380" cy="1400530"/>
          </a:xfrm>
        </p:spPr>
        <p:txBody>
          <a:bodyPr/>
          <a:lstStyle/>
          <a:p>
            <a:pPr algn="ctr"/>
            <a:r>
              <a:rPr lang="en-US" dirty="0"/>
              <a:t/>
            </a:r>
            <a:br>
              <a:rPr lang="en-US" dirty="0"/>
            </a:br>
            <a:endParaRPr lang="en-US" dirty="0"/>
          </a:p>
        </p:txBody>
      </p:sp>
      <p:sp>
        <p:nvSpPr>
          <p:cNvPr id="7" name="Rectangle 3"/>
          <p:cNvSpPr txBox="1">
            <a:spLocks noChangeArrowheads="1"/>
          </p:cNvSpPr>
          <p:nvPr/>
        </p:nvSpPr>
        <p:spPr>
          <a:xfrm>
            <a:off x="676072" y="1424526"/>
            <a:ext cx="8176098" cy="2493523"/>
          </a:xfrm>
          <a:prstGeom prst="rect">
            <a:avLst/>
          </a:prstGeom>
        </p:spPr>
        <p:txBody>
          <a:bodyPr vert="horz" lIns="91440" tIns="45720" rIns="91440" bIns="45720" rtlCol="0">
            <a:noAutofit/>
          </a:bodyPr>
          <a:lst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a:buFont typeface="Arial" panose="020B0604020202020204" pitchFamily="34" charset="0"/>
              <a:buChar char="•"/>
            </a:pPr>
            <a:r>
              <a:rPr lang="en-US" altLang="en-US" sz="3200" dirty="0" smtClean="0">
                <a:latin typeface="Arial" panose="020B0604020202020204" pitchFamily="34" charset="0"/>
                <a:cs typeface="Arial" panose="020B0604020202020204" pitchFamily="34" charset="0"/>
              </a:rPr>
              <a:t>The </a:t>
            </a:r>
            <a:r>
              <a:rPr lang="en-US" altLang="en-US" sz="3200" u="sng" dirty="0" smtClean="0">
                <a:latin typeface="Arial" panose="020B0604020202020204" pitchFamily="34" charset="0"/>
                <a:cs typeface="Arial" panose="020B0604020202020204" pitchFamily="34" charset="0"/>
              </a:rPr>
              <a:t>driver</a:t>
            </a:r>
            <a:r>
              <a:rPr lang="en-US" altLang="en-US" sz="3200" dirty="0" smtClean="0">
                <a:latin typeface="Arial" panose="020B0604020202020204" pitchFamily="34" charset="0"/>
                <a:cs typeface="Arial" panose="020B0604020202020204" pitchFamily="34" charset="0"/>
              </a:rPr>
              <a:t> is responsible!!!</a:t>
            </a:r>
          </a:p>
          <a:p>
            <a:pPr>
              <a:buFont typeface="Arial" panose="020B0604020202020204" pitchFamily="34" charset="0"/>
              <a:buChar char="•"/>
            </a:pPr>
            <a:r>
              <a:rPr lang="en-US" altLang="en-US" sz="3200" dirty="0" smtClean="0">
                <a:latin typeface="Arial" panose="020B0604020202020204" pitchFamily="34" charset="0"/>
                <a:cs typeface="Arial" panose="020B0604020202020204" pitchFamily="34" charset="0"/>
              </a:rPr>
              <a:t>Tie-downs are secured at the stern of the boat.</a:t>
            </a:r>
          </a:p>
          <a:p>
            <a:pPr>
              <a:buFont typeface="Arial" panose="020B0604020202020204" pitchFamily="34" charset="0"/>
              <a:buChar char="•"/>
            </a:pPr>
            <a:r>
              <a:rPr lang="en-US" altLang="en-US" sz="3200" dirty="0" smtClean="0">
                <a:latin typeface="Arial" panose="020B0604020202020204" pitchFamily="34" charset="0"/>
                <a:cs typeface="Arial" panose="020B0604020202020204" pitchFamily="34" charset="0"/>
              </a:rPr>
              <a:t>Trailer lights are securely plugged in to the towing vehicle.</a:t>
            </a:r>
          </a:p>
          <a:p>
            <a:pPr>
              <a:buFont typeface="Arial" panose="020B0604020202020204" pitchFamily="34" charset="0"/>
              <a:buChar char="•"/>
            </a:pPr>
            <a:r>
              <a:rPr lang="en-US" altLang="en-US" sz="3200" dirty="0" smtClean="0">
                <a:latin typeface="Arial" panose="020B0604020202020204" pitchFamily="34" charset="0"/>
                <a:cs typeface="Arial" panose="020B0604020202020204" pitchFamily="34" charset="0"/>
              </a:rPr>
              <a:t>Check brake lights and turn signals for proper operation.</a:t>
            </a:r>
          </a:p>
          <a:p>
            <a:pPr>
              <a:buFont typeface="Arial" panose="020B0604020202020204" pitchFamily="34" charset="0"/>
              <a:buChar char="•"/>
            </a:pPr>
            <a:r>
              <a:rPr lang="en-US" altLang="en-US" sz="3200" dirty="0" smtClean="0">
                <a:latin typeface="Arial" panose="020B0604020202020204" pitchFamily="34" charset="0"/>
                <a:cs typeface="Arial" panose="020B0604020202020204" pitchFamily="34" charset="0"/>
              </a:rPr>
              <a:t>Check transom saver if applicable.</a:t>
            </a:r>
          </a:p>
        </p:txBody>
      </p:sp>
      <p:sp>
        <p:nvSpPr>
          <p:cNvPr id="8" name="Rectangle 2"/>
          <p:cNvSpPr txBox="1">
            <a:spLocks noChangeArrowheads="1"/>
          </p:cNvSpPr>
          <p:nvPr/>
        </p:nvSpPr>
        <p:spPr>
          <a:xfrm>
            <a:off x="2457619" y="281526"/>
            <a:ext cx="4030730" cy="1143000"/>
          </a:xfrm>
          <a:prstGeom prst="rect">
            <a:avLst/>
          </a:prstGeom>
        </p:spPr>
        <p:txBody>
          <a:bodyPr vert="horz" lIns="91440" tIns="45720" rIns="91440" bIns="45720" rtlCol="0" anchor="t">
            <a:noAutofit/>
          </a:bodyPr>
          <a:lst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en-US" u="sng" dirty="0" smtClean="0">
                <a:latin typeface="Arial" panose="020B0604020202020204" pitchFamily="34" charset="0"/>
                <a:cs typeface="Arial" panose="020B0604020202020204" pitchFamily="34" charset="0"/>
              </a:rPr>
              <a:t>Safety Checks</a:t>
            </a:r>
          </a:p>
        </p:txBody>
      </p:sp>
    </p:spTree>
    <p:extLst>
      <p:ext uri="{BB962C8B-B14F-4D97-AF65-F5344CB8AC3E}">
        <p14:creationId xmlns:p14="http://schemas.microsoft.com/office/powerpoint/2010/main" val="1933843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7">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7">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7">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 calcmode="lin" valueType="num">
                                      <p:cBhvr>
                                        <p:cTn id="15" dur="1000" fill="hold"/>
                                        <p:tgtEl>
                                          <p:spTgt spid="7">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7">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7">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7">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anim calcmode="lin" valueType="num">
                                      <p:cBhvr>
                                        <p:cTn id="23" dur="1000" fill="hold"/>
                                        <p:tgtEl>
                                          <p:spTgt spid="7">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7">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7">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7">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7">
                                            <p:txEl>
                                              <p:pRg st="3" end="3"/>
                                            </p:txEl>
                                          </p:spTgt>
                                        </p:tgtEl>
                                        <p:attrNameLst>
                                          <p:attrName>style.visibility</p:attrName>
                                        </p:attrNameLst>
                                      </p:cBhvr>
                                      <p:to>
                                        <p:strVal val="visible"/>
                                      </p:to>
                                    </p:set>
                                    <p:anim calcmode="lin" valueType="num">
                                      <p:cBhvr>
                                        <p:cTn id="31" dur="1000" fill="hold"/>
                                        <p:tgtEl>
                                          <p:spTgt spid="7">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7">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7">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7">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p:stCondLst>
                        <p:cond delay="indefinite"/>
                      </p:stCondLst>
                      <p:childTnLst>
                        <p:par>
                          <p:cTn id="36" fill="hold">
                            <p:stCondLst>
                              <p:cond delay="0"/>
                            </p:stCondLst>
                            <p:childTnLst>
                              <p:par>
                                <p:cTn id="37" presetID="15" presetClass="entr" presetSubtype="0" fill="hold" grpId="0" nodeType="clickEffect">
                                  <p:stCondLst>
                                    <p:cond delay="0"/>
                                  </p:stCondLst>
                                  <p:childTnLst>
                                    <p:set>
                                      <p:cBhvr>
                                        <p:cTn id="38" dur="1" fill="hold">
                                          <p:stCondLst>
                                            <p:cond delay="0"/>
                                          </p:stCondLst>
                                        </p:cTn>
                                        <p:tgtEl>
                                          <p:spTgt spid="7">
                                            <p:txEl>
                                              <p:pRg st="4" end="4"/>
                                            </p:txEl>
                                          </p:spTgt>
                                        </p:tgtEl>
                                        <p:attrNameLst>
                                          <p:attrName>style.visibility</p:attrName>
                                        </p:attrNameLst>
                                      </p:cBhvr>
                                      <p:to>
                                        <p:strVal val="visible"/>
                                      </p:to>
                                    </p:set>
                                    <p:anim calcmode="lin" valueType="num">
                                      <p:cBhvr>
                                        <p:cTn id="39" dur="1000" fill="hold"/>
                                        <p:tgtEl>
                                          <p:spTgt spid="7">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7">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7">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4000"/>
            <a:duotone>
              <a:schemeClr val="bg2">
                <a:shade val="69000"/>
                <a:hueMod val="108000"/>
                <a:satMod val="164000"/>
                <a:lumMod val="74000"/>
              </a:schemeClr>
              <a:schemeClr val="bg2">
                <a:tint val="96000"/>
                <a:hueMod val="88000"/>
                <a:satMod val="140000"/>
                <a:lumMod val="132000"/>
              </a:schemeClr>
            </a:duotone>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57F1E4F-1CFF-5643-939E-02111984F565}" type="slidenum">
              <a:rPr lang="en-US" smtClean="0">
                <a:solidFill>
                  <a:prstClr val="white">
                    <a:tint val="75000"/>
                  </a:prstClr>
                </a:solidFill>
              </a:rPr>
              <a:pPr/>
              <a:t>16</a:t>
            </a:fld>
            <a:endParaRPr lang="en-US" dirty="0">
              <a:solidFill>
                <a:prstClr val="white">
                  <a:tint val="75000"/>
                </a:prstClr>
              </a:solidFill>
            </a:endParaRPr>
          </a:p>
        </p:txBody>
      </p:sp>
      <p:sp>
        <p:nvSpPr>
          <p:cNvPr id="6" name="Title 1"/>
          <p:cNvSpPr>
            <a:spLocks noGrp="1"/>
          </p:cNvSpPr>
          <p:nvPr>
            <p:ph type="title"/>
          </p:nvPr>
        </p:nvSpPr>
        <p:spPr>
          <a:xfrm>
            <a:off x="484710" y="452718"/>
            <a:ext cx="7055380" cy="1400530"/>
          </a:xfrm>
        </p:spPr>
        <p:txBody>
          <a:bodyPr/>
          <a:lstStyle/>
          <a:p>
            <a:pPr algn="ctr"/>
            <a:r>
              <a:rPr lang="en-US" dirty="0"/>
              <a:t/>
            </a:r>
            <a:br>
              <a:rPr lang="en-US" dirty="0"/>
            </a:br>
            <a:endParaRPr lang="en-US" dirty="0"/>
          </a:p>
        </p:txBody>
      </p:sp>
      <p:sp>
        <p:nvSpPr>
          <p:cNvPr id="4" name="Rectangle 2"/>
          <p:cNvSpPr txBox="1">
            <a:spLocks noChangeArrowheads="1"/>
          </p:cNvSpPr>
          <p:nvPr/>
        </p:nvSpPr>
        <p:spPr>
          <a:xfrm>
            <a:off x="2681356" y="448236"/>
            <a:ext cx="3583257" cy="1143000"/>
          </a:xfrm>
          <a:prstGeom prst="rect">
            <a:avLst/>
          </a:prstGeom>
        </p:spPr>
        <p:txBody>
          <a:bodyPr vert="horz" lIns="91440" tIns="45720" rIns="91440" bIns="45720" rtlCol="0" anchor="t">
            <a:noAutofit/>
          </a:bodyPr>
          <a:lst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en-US" sz="4400" u="sng" dirty="0" smtClean="0">
                <a:latin typeface="Arial" panose="020B0604020202020204" pitchFamily="34" charset="0"/>
                <a:cs typeface="Arial" panose="020B0604020202020204" pitchFamily="34" charset="0"/>
              </a:rPr>
              <a:t>Towing Tips</a:t>
            </a:r>
          </a:p>
        </p:txBody>
      </p:sp>
      <p:sp>
        <p:nvSpPr>
          <p:cNvPr id="7" name="Rectangle 3"/>
          <p:cNvSpPr txBox="1">
            <a:spLocks noChangeArrowheads="1"/>
          </p:cNvSpPr>
          <p:nvPr/>
        </p:nvSpPr>
        <p:spPr>
          <a:xfrm>
            <a:off x="355059" y="1591236"/>
            <a:ext cx="8458200" cy="2308698"/>
          </a:xfrm>
          <a:prstGeom prst="rect">
            <a:avLst/>
          </a:prstGeom>
        </p:spPr>
        <p:txBody>
          <a:bodyPr vert="horz" lIns="91440" tIns="45720" rIns="91440" bIns="45720" rtlCol="0">
            <a:normAutofit fontScale="32500" lnSpcReduction="20000"/>
          </a:bodyPr>
          <a:lst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a:lnSpc>
                <a:spcPct val="90000"/>
              </a:lnSpc>
            </a:pPr>
            <a:r>
              <a:rPr lang="en-US" altLang="en-US" sz="7000" dirty="0" smtClean="0">
                <a:latin typeface="Arial" panose="020B0604020202020204" pitchFamily="34" charset="0"/>
                <a:cs typeface="Arial" panose="020B0604020202020204" pitchFamily="34" charset="0"/>
              </a:rPr>
              <a:t>Allow more time to brake, accelerate, pass and stop.</a:t>
            </a:r>
          </a:p>
          <a:p>
            <a:pPr>
              <a:lnSpc>
                <a:spcPct val="90000"/>
              </a:lnSpc>
            </a:pPr>
            <a:r>
              <a:rPr lang="en-US" altLang="en-US" sz="7000" dirty="0">
                <a:latin typeface="Arial" panose="020B0604020202020204" pitchFamily="34" charset="0"/>
                <a:cs typeface="Arial" panose="020B0604020202020204" pitchFamily="34" charset="0"/>
              </a:rPr>
              <a:t>Turning radius is greater than normal.</a:t>
            </a:r>
          </a:p>
          <a:p>
            <a:pPr>
              <a:lnSpc>
                <a:spcPct val="90000"/>
              </a:lnSpc>
            </a:pPr>
            <a:r>
              <a:rPr lang="en-US" altLang="en-US" sz="7000" dirty="0">
                <a:latin typeface="Arial" panose="020B0604020202020204" pitchFamily="34" charset="0"/>
                <a:cs typeface="Arial" panose="020B0604020202020204" pitchFamily="34" charset="0"/>
              </a:rPr>
              <a:t>Check trailer, hitch, chain, tires, lights, gear after 100 miles.</a:t>
            </a:r>
          </a:p>
          <a:p>
            <a:pPr>
              <a:lnSpc>
                <a:spcPct val="90000"/>
              </a:lnSpc>
            </a:pPr>
            <a:r>
              <a:rPr lang="en-US" altLang="en-US" sz="7000" dirty="0">
                <a:latin typeface="Arial" panose="020B0604020202020204" pitchFamily="34" charset="0"/>
                <a:cs typeface="Arial" panose="020B0604020202020204" pitchFamily="34" charset="0"/>
              </a:rPr>
              <a:t>Watch the trailer in the rear-view mirror and listen for unusual noises.</a:t>
            </a:r>
          </a:p>
          <a:p>
            <a:pPr>
              <a:lnSpc>
                <a:spcPct val="90000"/>
              </a:lnSpc>
            </a:pPr>
            <a:r>
              <a:rPr lang="en-US" altLang="en-US" sz="7000" dirty="0">
                <a:latin typeface="Arial" panose="020B0604020202020204" pitchFamily="34" charset="0"/>
                <a:cs typeface="Arial" panose="020B0604020202020204" pitchFamily="34" charset="0"/>
              </a:rPr>
              <a:t>Practice!</a:t>
            </a:r>
          </a:p>
          <a:p>
            <a:pPr>
              <a:lnSpc>
                <a:spcPct val="90000"/>
              </a:lnSpc>
            </a:pPr>
            <a:endParaRPr lang="en-US" altLang="en-US" dirty="0" smtClean="0"/>
          </a:p>
        </p:txBody>
      </p:sp>
      <p:pic>
        <p:nvPicPr>
          <p:cNvPr id="8" name="Picture 1"/>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733185" y="3073940"/>
            <a:ext cx="5662059" cy="344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031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4000"/>
            <a:duotone>
              <a:schemeClr val="bg2">
                <a:shade val="69000"/>
                <a:hueMod val="108000"/>
                <a:satMod val="164000"/>
                <a:lumMod val="74000"/>
              </a:schemeClr>
              <a:schemeClr val="bg2">
                <a:tint val="96000"/>
                <a:hueMod val="88000"/>
                <a:satMod val="140000"/>
                <a:lumMod val="132000"/>
              </a:schemeClr>
            </a:duotone>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57F1E4F-1CFF-5643-939E-02111984F565}" type="slidenum">
              <a:rPr lang="en-US" smtClean="0">
                <a:solidFill>
                  <a:prstClr val="white">
                    <a:tint val="75000"/>
                  </a:prstClr>
                </a:solidFill>
              </a:rPr>
              <a:pPr/>
              <a:t>17</a:t>
            </a:fld>
            <a:endParaRPr lang="en-US" dirty="0">
              <a:solidFill>
                <a:prstClr val="white">
                  <a:tint val="75000"/>
                </a:prstClr>
              </a:solidFill>
            </a:endParaRPr>
          </a:p>
        </p:txBody>
      </p:sp>
      <p:sp>
        <p:nvSpPr>
          <p:cNvPr id="6" name="Title 1"/>
          <p:cNvSpPr>
            <a:spLocks noGrp="1"/>
          </p:cNvSpPr>
          <p:nvPr>
            <p:ph type="title"/>
          </p:nvPr>
        </p:nvSpPr>
        <p:spPr>
          <a:xfrm>
            <a:off x="484710" y="452718"/>
            <a:ext cx="7055380" cy="1400530"/>
          </a:xfrm>
        </p:spPr>
        <p:txBody>
          <a:bodyPr/>
          <a:lstStyle/>
          <a:p>
            <a:pPr algn="ctr"/>
            <a:r>
              <a:rPr lang="en-US" dirty="0"/>
              <a:t/>
            </a:r>
            <a:br>
              <a:rPr lang="en-US" dirty="0"/>
            </a:br>
            <a:endParaRPr lang="en-US" dirty="0"/>
          </a:p>
        </p:txBody>
      </p:sp>
      <p:sp>
        <p:nvSpPr>
          <p:cNvPr id="2" name="Rectangle 1"/>
          <p:cNvSpPr/>
          <p:nvPr/>
        </p:nvSpPr>
        <p:spPr>
          <a:xfrm>
            <a:off x="2512847" y="452718"/>
            <a:ext cx="3353803" cy="769441"/>
          </a:xfrm>
          <a:prstGeom prst="rect">
            <a:avLst/>
          </a:prstGeom>
        </p:spPr>
        <p:txBody>
          <a:bodyPr wrap="none">
            <a:spAutoFit/>
          </a:bodyPr>
          <a:lstStyle/>
          <a:p>
            <a:r>
              <a:rPr lang="en-US" altLang="en-US" sz="4400" u="sng" dirty="0">
                <a:latin typeface="Arial" panose="020B0604020202020204" pitchFamily="34" charset="0"/>
                <a:cs typeface="Arial" panose="020B0604020202020204" pitchFamily="34" charset="0"/>
              </a:rPr>
              <a:t>Backing Hint</a:t>
            </a:r>
            <a:endParaRPr lang="en-US" sz="4400" u="sng" dirty="0">
              <a:latin typeface="Arial" panose="020B0604020202020204" pitchFamily="34" charset="0"/>
              <a:cs typeface="Arial" panose="020B0604020202020204" pitchFamily="34" charset="0"/>
            </a:endParaRPr>
          </a:p>
        </p:txBody>
      </p:sp>
      <p:sp>
        <p:nvSpPr>
          <p:cNvPr id="7" name="Rectangle 3"/>
          <p:cNvSpPr txBox="1">
            <a:spLocks noChangeArrowheads="1"/>
          </p:cNvSpPr>
          <p:nvPr/>
        </p:nvSpPr>
        <p:spPr>
          <a:xfrm>
            <a:off x="682524" y="2426984"/>
            <a:ext cx="3806825" cy="2436813"/>
          </a:xfrm>
          <a:prstGeom prst="rect">
            <a:avLst/>
          </a:prstGeom>
        </p:spPr>
        <p:txBody>
          <a:bodyPr vert="horz" lIns="91440" tIns="45720" rIns="91440" bIns="45720" rtlCol="0">
            <a:normAutofit fontScale="77500" lnSpcReduction="20000"/>
          </a:bodyPr>
          <a:lst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a:buFontTx/>
              <a:buNone/>
            </a:pPr>
            <a:r>
              <a:rPr lang="en-US" altLang="en-US" sz="2800" dirty="0" smtClean="0"/>
              <a:t>    </a:t>
            </a:r>
            <a:r>
              <a:rPr lang="en-US" altLang="en-US" sz="3500" dirty="0" smtClean="0">
                <a:latin typeface="Arial" panose="020B0604020202020204" pitchFamily="34" charset="0"/>
                <a:cs typeface="Arial" panose="020B0604020202020204" pitchFamily="34" charset="0"/>
              </a:rPr>
              <a:t>While grasping the bottom of the steering wheel, move your hand in the direction you want the trailer to go.</a:t>
            </a:r>
          </a:p>
        </p:txBody>
      </p:sp>
      <p:pic>
        <p:nvPicPr>
          <p:cNvPr id="8" name="Picture 6" descr="steer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5447" y="1528864"/>
            <a:ext cx="2817813"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73053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5837" y="462766"/>
            <a:ext cx="7055380" cy="1400530"/>
          </a:xfrm>
        </p:spPr>
        <p:txBody>
          <a:bodyPr/>
          <a:lstStyle/>
          <a:p>
            <a:pPr algn="ctr"/>
            <a:r>
              <a:rPr lang="en-US" sz="4400" dirty="0" smtClean="0">
                <a:latin typeface="Arial" panose="020B0604020202020204" pitchFamily="34" charset="0"/>
                <a:cs typeface="Arial" panose="020B0604020202020204" pitchFamily="34" charset="0"/>
              </a:rPr>
              <a:t>Backing Hand Signals</a:t>
            </a:r>
            <a:endParaRPr lang="en-US" sz="4400"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D57F1E4F-1CFF-5643-939E-02111984F565}" type="slidenum">
              <a:rPr lang="en-US" smtClean="0">
                <a:solidFill>
                  <a:prstClr val="white">
                    <a:tint val="75000"/>
                  </a:prstClr>
                </a:solidFill>
              </a:rPr>
              <a:pPr/>
              <a:t>18</a:t>
            </a:fld>
            <a:endParaRPr lang="en-US" dirty="0">
              <a:solidFill>
                <a:prstClr val="white">
                  <a:tint val="75000"/>
                </a:prstClr>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874" y="1663944"/>
            <a:ext cx="8896350" cy="4514850"/>
          </a:xfrm>
          <a:prstGeom prst="rect">
            <a:avLst/>
          </a:prstGeom>
        </p:spPr>
      </p:pic>
    </p:spTree>
    <p:extLst>
      <p:ext uri="{BB962C8B-B14F-4D97-AF65-F5344CB8AC3E}">
        <p14:creationId xmlns:p14="http://schemas.microsoft.com/office/powerpoint/2010/main" val="38068634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4000"/>
            <a:duotone>
              <a:schemeClr val="bg2">
                <a:shade val="69000"/>
                <a:hueMod val="108000"/>
                <a:satMod val="164000"/>
                <a:lumMod val="74000"/>
              </a:schemeClr>
              <a:schemeClr val="bg2">
                <a:tint val="96000"/>
                <a:hueMod val="88000"/>
                <a:satMod val="140000"/>
                <a:lumMod val="132000"/>
              </a:schemeClr>
            </a:duotone>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57F1E4F-1CFF-5643-939E-02111984F565}" type="slidenum">
              <a:rPr lang="en-US" smtClean="0">
                <a:solidFill>
                  <a:prstClr val="white">
                    <a:tint val="75000"/>
                  </a:prstClr>
                </a:solidFill>
              </a:rPr>
              <a:pPr/>
              <a:t>19</a:t>
            </a:fld>
            <a:endParaRPr lang="en-US" dirty="0">
              <a:solidFill>
                <a:prstClr val="white">
                  <a:tint val="75000"/>
                </a:prstClr>
              </a:solidFill>
            </a:endParaRPr>
          </a:p>
        </p:txBody>
      </p:sp>
      <p:sp>
        <p:nvSpPr>
          <p:cNvPr id="6" name="Title 1"/>
          <p:cNvSpPr>
            <a:spLocks noGrp="1"/>
          </p:cNvSpPr>
          <p:nvPr>
            <p:ph type="title"/>
          </p:nvPr>
        </p:nvSpPr>
        <p:spPr>
          <a:xfrm>
            <a:off x="2002224" y="404080"/>
            <a:ext cx="4301299" cy="967520"/>
          </a:xfrm>
        </p:spPr>
        <p:txBody>
          <a:bodyPr/>
          <a:lstStyle/>
          <a:p>
            <a:pPr algn="ctr"/>
            <a:r>
              <a:rPr lang="en-US" altLang="en-US" sz="4400" u="sng" dirty="0">
                <a:latin typeface="Arial" panose="020B0604020202020204" pitchFamily="34" charset="0"/>
                <a:cs typeface="Arial" panose="020B0604020202020204" pitchFamily="34" charset="0"/>
              </a:rPr>
              <a:t>Launching</a:t>
            </a:r>
            <a:endParaRPr lang="en-US" sz="4400" u="sng" dirty="0">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a:xfrm>
            <a:off x="364787" y="1371599"/>
            <a:ext cx="4936787" cy="5223753"/>
          </a:xfrm>
          <a:prstGeom prst="rect">
            <a:avLst/>
          </a:prstGeom>
        </p:spPr>
        <p:txBody>
          <a:bodyPr vert="horz" lIns="91440" tIns="45720" rIns="91440" bIns="45720" rtlCol="0">
            <a:normAutofit fontScale="92500" lnSpcReduction="20000"/>
          </a:bodyPr>
          <a:lst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r>
              <a:rPr lang="en-US" altLang="en-US" sz="3200" dirty="0" smtClean="0">
                <a:latin typeface="Arial" panose="020B0604020202020204" pitchFamily="34" charset="0"/>
                <a:cs typeface="Arial" panose="020B0604020202020204" pitchFamily="34" charset="0"/>
              </a:rPr>
              <a:t>Before leaving home make sure the boat and trailer are fully operational</a:t>
            </a:r>
          </a:p>
          <a:p>
            <a:r>
              <a:rPr lang="en-US" altLang="en-US" sz="3200" dirty="0">
                <a:latin typeface="Arial" panose="020B0604020202020204" pitchFamily="34" charset="0"/>
                <a:cs typeface="Arial" panose="020B0604020202020204" pitchFamily="34" charset="0"/>
              </a:rPr>
              <a:t>Prepare the boat for launching in an adjacent parking </a:t>
            </a:r>
            <a:r>
              <a:rPr lang="en-US" altLang="en-US" sz="3200" dirty="0" smtClean="0">
                <a:latin typeface="Arial" panose="020B0604020202020204" pitchFamily="34" charset="0"/>
                <a:cs typeface="Arial" panose="020B0604020202020204" pitchFamily="34" charset="0"/>
              </a:rPr>
              <a:t>area</a:t>
            </a:r>
          </a:p>
          <a:p>
            <a:r>
              <a:rPr lang="en-US" altLang="en-US" sz="3200" dirty="0" smtClean="0">
                <a:latin typeface="Arial" panose="020B0604020202020204" pitchFamily="34" charset="0"/>
                <a:cs typeface="Arial" panose="020B0604020202020204" pitchFamily="34" charset="0"/>
              </a:rPr>
              <a:t>Don’t let a busy ramp rush you.</a:t>
            </a:r>
          </a:p>
          <a:p>
            <a:r>
              <a:rPr lang="en-US" altLang="en-US" sz="3200" dirty="0" smtClean="0">
                <a:latin typeface="Arial" panose="020B0604020202020204" pitchFamily="34" charset="0"/>
                <a:cs typeface="Arial" panose="020B0604020202020204" pitchFamily="34" charset="0"/>
              </a:rPr>
              <a:t>If you leave your vehicle set the parking brake, chock wheels, put transmission in “park”</a:t>
            </a:r>
          </a:p>
        </p:txBody>
      </p:sp>
      <p:pic>
        <p:nvPicPr>
          <p:cNvPr id="7" name="Picture 1"/>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099977" y="3510924"/>
            <a:ext cx="3671939" cy="2056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58245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4000"/>
            <a:duotone>
              <a:schemeClr val="bg2">
                <a:shade val="69000"/>
                <a:hueMod val="108000"/>
                <a:satMod val="164000"/>
                <a:lumMod val="74000"/>
              </a:schemeClr>
              <a:schemeClr val="bg2">
                <a:tint val="96000"/>
                <a:hueMod val="88000"/>
                <a:satMod val="140000"/>
                <a:lumMod val="132000"/>
              </a:schemeClr>
            </a:duotone>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57F1E4F-1CFF-5643-939E-02111984F565}" type="slidenum">
              <a:rPr lang="en-US" smtClean="0">
                <a:solidFill>
                  <a:prstClr val="white">
                    <a:tint val="75000"/>
                  </a:prstClr>
                </a:solidFill>
              </a:rPr>
              <a:pPr/>
              <a:t>2</a:t>
            </a:fld>
            <a:endParaRPr lang="en-US" dirty="0">
              <a:solidFill>
                <a:prstClr val="white">
                  <a:tint val="75000"/>
                </a:prstClr>
              </a:solidFill>
            </a:endParaRPr>
          </a:p>
        </p:txBody>
      </p:sp>
      <p:sp>
        <p:nvSpPr>
          <p:cNvPr id="6" name="Title 1"/>
          <p:cNvSpPr>
            <a:spLocks noGrp="1"/>
          </p:cNvSpPr>
          <p:nvPr>
            <p:ph type="title"/>
          </p:nvPr>
        </p:nvSpPr>
        <p:spPr>
          <a:xfrm>
            <a:off x="484710" y="452718"/>
            <a:ext cx="7055380" cy="1400530"/>
          </a:xfrm>
        </p:spPr>
        <p:txBody>
          <a:bodyPr/>
          <a:lstStyle/>
          <a:p>
            <a:pPr algn="ctr"/>
            <a:r>
              <a:rPr lang="en-US" dirty="0"/>
              <a:t/>
            </a:r>
            <a:br>
              <a:rPr lang="en-US" dirty="0"/>
            </a:br>
            <a:endParaRPr lang="en-US" dirty="0"/>
          </a:p>
        </p:txBody>
      </p:sp>
      <p:sp>
        <p:nvSpPr>
          <p:cNvPr id="4" name="Rectangle 2050"/>
          <p:cNvSpPr txBox="1">
            <a:spLocks noChangeArrowheads="1"/>
          </p:cNvSpPr>
          <p:nvPr/>
        </p:nvSpPr>
        <p:spPr>
          <a:xfrm>
            <a:off x="949832" y="491923"/>
            <a:ext cx="7772400" cy="1143000"/>
          </a:xfrm>
          <a:prstGeom prst="rect">
            <a:avLst/>
          </a:prstGeom>
        </p:spPr>
        <p:txBody>
          <a:bodyPr vert="horz" lIns="91440" tIns="45720" rIns="91440" bIns="45720" rtlCol="0" anchor="t">
            <a:noAutofit/>
          </a:bodyPr>
          <a:lst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en-US" sz="4400" u="sng" dirty="0" smtClean="0">
                <a:latin typeface="Arial" panose="020B0604020202020204" pitchFamily="34" charset="0"/>
                <a:cs typeface="Arial" panose="020B0604020202020204" pitchFamily="34" charset="0"/>
              </a:rPr>
              <a:t>Trailers, Maintenance and Trailering</a:t>
            </a:r>
          </a:p>
        </p:txBody>
      </p:sp>
      <p:sp>
        <p:nvSpPr>
          <p:cNvPr id="7" name="Rectangle 2051"/>
          <p:cNvSpPr txBox="1">
            <a:spLocks noChangeArrowheads="1"/>
          </p:cNvSpPr>
          <p:nvPr/>
        </p:nvSpPr>
        <p:spPr>
          <a:xfrm>
            <a:off x="949832" y="2603770"/>
            <a:ext cx="7772400" cy="4114800"/>
          </a:xfrm>
          <a:prstGeom prst="rect">
            <a:avLst/>
          </a:prstGeom>
        </p:spPr>
        <p:txBody>
          <a:bodyPr vert="horz" lIns="91440" tIns="45720" rIns="91440" bIns="45720" rtlCol="0">
            <a:normAutofit/>
          </a:bodyPr>
          <a:lst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a:buFontTx/>
              <a:buNone/>
            </a:pPr>
            <a:r>
              <a:rPr lang="en-US" altLang="en-US" sz="2800" b="1" u="sng" dirty="0" smtClean="0">
                <a:latin typeface="Arial" panose="020B0604020202020204" pitchFamily="34" charset="0"/>
                <a:cs typeface="Arial" panose="020B0604020202020204" pitchFamily="34" charset="0"/>
              </a:rPr>
              <a:t>Objectives:</a:t>
            </a:r>
          </a:p>
          <a:p>
            <a:pPr>
              <a:buFont typeface="Arial" panose="020B0604020202020204" pitchFamily="34" charset="0"/>
              <a:buChar char="•"/>
            </a:pPr>
            <a:r>
              <a:rPr lang="en-US" altLang="en-US" sz="2800" dirty="0" smtClean="0">
                <a:latin typeface="Arial" panose="020B0604020202020204" pitchFamily="34" charset="0"/>
                <a:cs typeface="Arial" panose="020B0604020202020204" pitchFamily="34" charset="0"/>
              </a:rPr>
              <a:t>List required equipment for safe trailering</a:t>
            </a:r>
          </a:p>
          <a:p>
            <a:pPr>
              <a:buFont typeface="Arial" panose="020B0604020202020204" pitchFamily="34" charset="0"/>
              <a:buChar char="•"/>
            </a:pPr>
            <a:r>
              <a:rPr lang="en-US" altLang="en-US" sz="2800" dirty="0" smtClean="0">
                <a:latin typeface="Arial" panose="020B0604020202020204" pitchFamily="34" charset="0"/>
                <a:cs typeface="Arial" panose="020B0604020202020204" pitchFamily="34" charset="0"/>
              </a:rPr>
              <a:t>List safe trailering practices</a:t>
            </a:r>
          </a:p>
          <a:p>
            <a:pPr>
              <a:buFont typeface="Arial" panose="020B0604020202020204" pitchFamily="34" charset="0"/>
              <a:buChar char="•"/>
            </a:pPr>
            <a:r>
              <a:rPr lang="en-US" altLang="en-US" sz="2800" dirty="0" smtClean="0">
                <a:latin typeface="Arial" panose="020B0604020202020204" pitchFamily="34" charset="0"/>
                <a:cs typeface="Arial" panose="020B0604020202020204" pitchFamily="34" charset="0"/>
              </a:rPr>
              <a:t>List normal maintenance procedures for trailers</a:t>
            </a:r>
          </a:p>
        </p:txBody>
      </p:sp>
    </p:spTree>
    <p:extLst>
      <p:ext uri="{BB962C8B-B14F-4D97-AF65-F5344CB8AC3E}">
        <p14:creationId xmlns:p14="http://schemas.microsoft.com/office/powerpoint/2010/main" val="3489013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4000"/>
            <a:duotone>
              <a:schemeClr val="bg2">
                <a:shade val="69000"/>
                <a:hueMod val="108000"/>
                <a:satMod val="164000"/>
                <a:lumMod val="74000"/>
              </a:schemeClr>
              <a:schemeClr val="bg2">
                <a:tint val="96000"/>
                <a:hueMod val="88000"/>
                <a:satMod val="140000"/>
                <a:lumMod val="132000"/>
              </a:schemeClr>
            </a:duotone>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57F1E4F-1CFF-5643-939E-02111984F565}" type="slidenum">
              <a:rPr lang="en-US" smtClean="0">
                <a:solidFill>
                  <a:prstClr val="white">
                    <a:tint val="75000"/>
                  </a:prstClr>
                </a:solidFill>
              </a:rPr>
              <a:pPr/>
              <a:t>20</a:t>
            </a:fld>
            <a:endParaRPr lang="en-US" dirty="0">
              <a:solidFill>
                <a:prstClr val="white">
                  <a:tint val="75000"/>
                </a:prstClr>
              </a:solidFill>
            </a:endParaRPr>
          </a:p>
        </p:txBody>
      </p:sp>
      <p:sp>
        <p:nvSpPr>
          <p:cNvPr id="6" name="Title 1"/>
          <p:cNvSpPr>
            <a:spLocks noGrp="1"/>
          </p:cNvSpPr>
          <p:nvPr>
            <p:ph type="title"/>
          </p:nvPr>
        </p:nvSpPr>
        <p:spPr>
          <a:xfrm>
            <a:off x="484710" y="452718"/>
            <a:ext cx="7055380" cy="1400530"/>
          </a:xfrm>
        </p:spPr>
        <p:txBody>
          <a:bodyPr/>
          <a:lstStyle/>
          <a:p>
            <a:pPr algn="ctr"/>
            <a:r>
              <a:rPr lang="en-US" dirty="0"/>
              <a:t/>
            </a:r>
            <a:br>
              <a:rPr lang="en-US" dirty="0"/>
            </a:br>
            <a:endParaRPr lang="en-US" dirty="0"/>
          </a:p>
        </p:txBody>
      </p:sp>
      <p:sp>
        <p:nvSpPr>
          <p:cNvPr id="4" name="Title 1"/>
          <p:cNvSpPr txBox="1">
            <a:spLocks/>
          </p:cNvSpPr>
          <p:nvPr/>
        </p:nvSpPr>
        <p:spPr>
          <a:xfrm>
            <a:off x="2002224" y="404080"/>
            <a:ext cx="4301299" cy="967520"/>
          </a:xfrm>
          <a:prstGeom prst="rect">
            <a:avLst/>
          </a:prstGeom>
        </p:spPr>
        <p:txBody>
          <a:bodyPr vert="horz" lIns="91440" tIns="45720" rIns="91440" bIns="45720" rtlCol="0" anchor="t">
            <a:noAutofit/>
          </a:bodyPr>
          <a:lst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altLang="en-US" sz="4400" u="sng" smtClean="0">
                <a:latin typeface="Arial" panose="020B0604020202020204" pitchFamily="34" charset="0"/>
                <a:cs typeface="Arial" panose="020B0604020202020204" pitchFamily="34" charset="0"/>
              </a:rPr>
              <a:t>Launching</a:t>
            </a:r>
            <a:endParaRPr lang="en-US" sz="4400" u="sng" dirty="0">
              <a:latin typeface="Arial" panose="020B0604020202020204" pitchFamily="34" charset="0"/>
              <a:cs typeface="Arial" panose="020B0604020202020204" pitchFamily="34" charset="0"/>
            </a:endParaRPr>
          </a:p>
        </p:txBody>
      </p:sp>
      <p:sp>
        <p:nvSpPr>
          <p:cNvPr id="7" name="Rectangle 3"/>
          <p:cNvSpPr txBox="1">
            <a:spLocks noChangeArrowheads="1"/>
          </p:cNvSpPr>
          <p:nvPr/>
        </p:nvSpPr>
        <p:spPr>
          <a:xfrm>
            <a:off x="622843" y="1251626"/>
            <a:ext cx="7869403" cy="5334000"/>
          </a:xfrm>
          <a:prstGeom prst="rect">
            <a:avLst/>
          </a:prstGeom>
        </p:spPr>
        <p:txBody>
          <a:bodyPr vert="horz" lIns="91440" tIns="45720" rIns="91440" bIns="45720" rtlCol="0">
            <a:noAutofit/>
          </a:bodyPr>
          <a:lst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r>
              <a:rPr lang="en-US" altLang="en-US" sz="3200" dirty="0" smtClean="0">
                <a:latin typeface="Arial" panose="020B0604020202020204" pitchFamily="34" charset="0"/>
                <a:cs typeface="Arial" panose="020B0604020202020204" pitchFamily="34" charset="0"/>
              </a:rPr>
              <a:t>Are the plug(s) in?</a:t>
            </a:r>
          </a:p>
          <a:p>
            <a:r>
              <a:rPr lang="en-US" altLang="en-US" sz="3200" dirty="0" smtClean="0">
                <a:latin typeface="Arial" panose="020B0604020202020204" pitchFamily="34" charset="0"/>
                <a:cs typeface="Arial" panose="020B0604020202020204" pitchFamily="34" charset="0"/>
              </a:rPr>
              <a:t>Unhook lights if necessary</a:t>
            </a:r>
          </a:p>
          <a:p>
            <a:r>
              <a:rPr lang="en-US" altLang="en-US" sz="3200" dirty="0" smtClean="0">
                <a:latin typeface="Arial" panose="020B0604020202020204" pitchFamily="34" charset="0"/>
                <a:cs typeface="Arial" panose="020B0604020202020204" pitchFamily="34" charset="0"/>
              </a:rPr>
              <a:t>Tie-downs unhooked?</a:t>
            </a:r>
          </a:p>
          <a:p>
            <a:r>
              <a:rPr lang="en-US" altLang="en-US" sz="3200" dirty="0" smtClean="0">
                <a:latin typeface="Arial" panose="020B0604020202020204" pitchFamily="34" charset="0"/>
                <a:cs typeface="Arial" panose="020B0604020202020204" pitchFamily="34" charset="0"/>
              </a:rPr>
              <a:t>Undo seatbelt and lower window</a:t>
            </a:r>
          </a:p>
          <a:p>
            <a:r>
              <a:rPr lang="en-US" altLang="en-US" sz="3200" dirty="0" smtClean="0">
                <a:latin typeface="Arial" panose="020B0604020202020204" pitchFamily="34" charset="0"/>
                <a:cs typeface="Arial" panose="020B0604020202020204" pitchFamily="34" charset="0"/>
              </a:rPr>
              <a:t>Trailer lowered to the proper depth?</a:t>
            </a:r>
          </a:p>
          <a:p>
            <a:r>
              <a:rPr lang="en-US" altLang="en-US" sz="3200" dirty="0" smtClean="0">
                <a:latin typeface="Arial" panose="020B0604020202020204" pitchFamily="34" charset="0"/>
                <a:cs typeface="Arial" panose="020B0604020202020204" pitchFamily="34" charset="0"/>
              </a:rPr>
              <a:t>Someone to help</a:t>
            </a:r>
          </a:p>
          <a:p>
            <a:r>
              <a:rPr lang="en-US" altLang="en-US" sz="3200" dirty="0" smtClean="0">
                <a:latin typeface="Arial" panose="020B0604020202020204" pitchFamily="34" charset="0"/>
                <a:cs typeface="Arial" panose="020B0604020202020204" pitchFamily="34" charset="0"/>
              </a:rPr>
              <a:t>Check ramp conditions</a:t>
            </a:r>
          </a:p>
          <a:p>
            <a:r>
              <a:rPr lang="en-US" altLang="en-US" sz="3200" dirty="0" smtClean="0">
                <a:latin typeface="Arial" panose="020B0604020202020204" pitchFamily="34" charset="0"/>
                <a:cs typeface="Arial" panose="020B0604020202020204" pitchFamily="34" charset="0"/>
              </a:rPr>
              <a:t>Know the weather forecast</a:t>
            </a:r>
          </a:p>
        </p:txBody>
      </p:sp>
    </p:spTree>
    <p:extLst>
      <p:ext uri="{BB962C8B-B14F-4D97-AF65-F5344CB8AC3E}">
        <p14:creationId xmlns:p14="http://schemas.microsoft.com/office/powerpoint/2010/main" val="34054307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4000"/>
            <a:duotone>
              <a:schemeClr val="bg2">
                <a:shade val="69000"/>
                <a:hueMod val="108000"/>
                <a:satMod val="164000"/>
                <a:lumMod val="74000"/>
              </a:schemeClr>
              <a:schemeClr val="bg2">
                <a:tint val="96000"/>
                <a:hueMod val="88000"/>
                <a:satMod val="140000"/>
                <a:lumMod val="132000"/>
              </a:schemeClr>
            </a:duotone>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57F1E4F-1CFF-5643-939E-02111984F565}" type="slidenum">
              <a:rPr lang="en-US" smtClean="0">
                <a:solidFill>
                  <a:prstClr val="white">
                    <a:tint val="75000"/>
                  </a:prstClr>
                </a:solidFill>
              </a:rPr>
              <a:pPr/>
              <a:t>21</a:t>
            </a:fld>
            <a:endParaRPr lang="en-US" dirty="0">
              <a:solidFill>
                <a:prstClr val="white">
                  <a:tint val="75000"/>
                </a:prstClr>
              </a:solidFill>
            </a:endParaRPr>
          </a:p>
        </p:txBody>
      </p:sp>
      <p:sp>
        <p:nvSpPr>
          <p:cNvPr id="6" name="Title 1"/>
          <p:cNvSpPr>
            <a:spLocks noGrp="1"/>
          </p:cNvSpPr>
          <p:nvPr>
            <p:ph type="title"/>
          </p:nvPr>
        </p:nvSpPr>
        <p:spPr>
          <a:xfrm>
            <a:off x="484710" y="452718"/>
            <a:ext cx="7055380" cy="1400530"/>
          </a:xfrm>
        </p:spPr>
        <p:txBody>
          <a:bodyPr/>
          <a:lstStyle/>
          <a:p>
            <a:pPr algn="ctr"/>
            <a:r>
              <a:rPr lang="en-US" dirty="0"/>
              <a:t/>
            </a:r>
            <a:br>
              <a:rPr lang="en-US" dirty="0"/>
            </a:br>
            <a:endParaRPr lang="en-US" dirty="0"/>
          </a:p>
        </p:txBody>
      </p:sp>
      <p:sp>
        <p:nvSpPr>
          <p:cNvPr id="4" name="Rectangle 2"/>
          <p:cNvSpPr txBox="1">
            <a:spLocks noChangeArrowheads="1"/>
          </p:cNvSpPr>
          <p:nvPr/>
        </p:nvSpPr>
        <p:spPr>
          <a:xfrm>
            <a:off x="1786410" y="428781"/>
            <a:ext cx="5655249" cy="1143000"/>
          </a:xfrm>
          <a:prstGeom prst="rect">
            <a:avLst/>
          </a:prstGeom>
        </p:spPr>
        <p:txBody>
          <a:bodyPr vert="horz" lIns="91440" tIns="45720" rIns="91440" bIns="45720" rtlCol="0" anchor="t">
            <a:noAutofit/>
          </a:bodyPr>
          <a:lst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en-US" sz="4400" u="sng" dirty="0" smtClean="0">
                <a:latin typeface="Arial" panose="020B0604020202020204" pitchFamily="34" charset="0"/>
                <a:cs typeface="Arial" panose="020B0604020202020204" pitchFamily="34" charset="0"/>
              </a:rPr>
              <a:t>Trailer Maintenance</a:t>
            </a:r>
          </a:p>
        </p:txBody>
      </p:sp>
      <p:sp>
        <p:nvSpPr>
          <p:cNvPr id="7" name="Rectangle 3"/>
          <p:cNvSpPr txBox="1">
            <a:spLocks noChangeArrowheads="1"/>
          </p:cNvSpPr>
          <p:nvPr/>
        </p:nvSpPr>
        <p:spPr>
          <a:xfrm>
            <a:off x="727834" y="1571781"/>
            <a:ext cx="7772400" cy="4114800"/>
          </a:xfrm>
          <a:prstGeom prst="rect">
            <a:avLst/>
          </a:prstGeom>
        </p:spPr>
        <p:txBody>
          <a:bodyPr vert="horz" lIns="91440" tIns="45720" rIns="91440" bIns="45720" rtlCol="0">
            <a:noAutofit/>
          </a:bodyPr>
          <a:lst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r>
              <a:rPr lang="en-US" altLang="en-US" sz="2800" dirty="0" smtClean="0">
                <a:latin typeface="Arial" panose="020B0604020202020204" pitchFamily="34" charset="0"/>
                <a:cs typeface="Arial" panose="020B0604020202020204" pitchFamily="34" charset="0"/>
              </a:rPr>
              <a:t>Tires – proper inflation, have a spare, check for dry rot</a:t>
            </a:r>
          </a:p>
          <a:p>
            <a:r>
              <a:rPr lang="en-US" altLang="en-US" sz="2800" dirty="0" smtClean="0">
                <a:latin typeface="Arial" panose="020B0604020202020204" pitchFamily="34" charset="0"/>
                <a:cs typeface="Arial" panose="020B0604020202020204" pitchFamily="34" charset="0"/>
              </a:rPr>
              <a:t>Brakes – check fluids and operation</a:t>
            </a:r>
          </a:p>
          <a:p>
            <a:r>
              <a:rPr lang="en-US" altLang="en-US" sz="2800" dirty="0" smtClean="0">
                <a:latin typeface="Arial" panose="020B0604020202020204" pitchFamily="34" charset="0"/>
                <a:cs typeface="Arial" panose="020B0604020202020204" pitchFamily="34" charset="0"/>
              </a:rPr>
              <a:t>Wheel Bearings –</a:t>
            </a:r>
          </a:p>
          <a:p>
            <a:pPr lvl="1"/>
            <a:r>
              <a:rPr lang="en-US" altLang="en-US" sz="2800" dirty="0" smtClean="0">
                <a:latin typeface="Arial" panose="020B0604020202020204" pitchFamily="34" charset="0"/>
                <a:cs typeface="Arial" panose="020B0604020202020204" pitchFamily="34" charset="0"/>
              </a:rPr>
              <a:t>Check frequently</a:t>
            </a:r>
          </a:p>
          <a:p>
            <a:pPr lvl="1"/>
            <a:r>
              <a:rPr lang="en-US" altLang="en-US" sz="2800" dirty="0" smtClean="0">
                <a:latin typeface="Arial" panose="020B0604020202020204" pitchFamily="34" charset="0"/>
                <a:cs typeface="Arial" panose="020B0604020202020204" pitchFamily="34" charset="0"/>
              </a:rPr>
              <a:t>Use waterproof grease</a:t>
            </a:r>
          </a:p>
          <a:p>
            <a:pPr lvl="1"/>
            <a:r>
              <a:rPr lang="en-US" altLang="en-US" sz="2800" dirty="0" smtClean="0">
                <a:latin typeface="Arial" panose="020B0604020202020204" pitchFamily="34" charset="0"/>
                <a:cs typeface="Arial" panose="020B0604020202020204" pitchFamily="34" charset="0"/>
              </a:rPr>
              <a:t>Carry an extra set</a:t>
            </a:r>
          </a:p>
          <a:p>
            <a:pPr marL="457207" lvl="1" indent="0">
              <a:buNone/>
            </a:pPr>
            <a:endParaRPr lang="en-US" altLang="en-US" sz="28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354114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4000"/>
            <a:duotone>
              <a:schemeClr val="bg2">
                <a:shade val="69000"/>
                <a:hueMod val="108000"/>
                <a:satMod val="164000"/>
                <a:lumMod val="74000"/>
              </a:schemeClr>
              <a:schemeClr val="bg2">
                <a:tint val="96000"/>
                <a:hueMod val="88000"/>
                <a:satMod val="140000"/>
                <a:lumMod val="132000"/>
              </a:schemeClr>
            </a:duotone>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57F1E4F-1CFF-5643-939E-02111984F565}" type="slidenum">
              <a:rPr lang="en-US" smtClean="0">
                <a:solidFill>
                  <a:prstClr val="white">
                    <a:tint val="75000"/>
                  </a:prstClr>
                </a:solidFill>
              </a:rPr>
              <a:pPr/>
              <a:t>22</a:t>
            </a:fld>
            <a:endParaRPr lang="en-US" dirty="0">
              <a:solidFill>
                <a:prstClr val="white">
                  <a:tint val="75000"/>
                </a:prstClr>
              </a:solidFill>
            </a:endParaRPr>
          </a:p>
        </p:txBody>
      </p:sp>
      <p:sp>
        <p:nvSpPr>
          <p:cNvPr id="6" name="Title 1"/>
          <p:cNvSpPr>
            <a:spLocks noGrp="1"/>
          </p:cNvSpPr>
          <p:nvPr>
            <p:ph type="title"/>
          </p:nvPr>
        </p:nvSpPr>
        <p:spPr>
          <a:xfrm>
            <a:off x="484710" y="452718"/>
            <a:ext cx="7055380" cy="1400530"/>
          </a:xfrm>
        </p:spPr>
        <p:txBody>
          <a:bodyPr/>
          <a:lstStyle/>
          <a:p>
            <a:pPr algn="ctr"/>
            <a:r>
              <a:rPr lang="en-US" dirty="0"/>
              <a:t/>
            </a:r>
            <a:br>
              <a:rPr lang="en-US" dirty="0"/>
            </a:br>
            <a:endParaRPr lang="en-US" dirty="0"/>
          </a:p>
        </p:txBody>
      </p:sp>
      <p:sp>
        <p:nvSpPr>
          <p:cNvPr id="4" name="Rectangle 2"/>
          <p:cNvSpPr txBox="1">
            <a:spLocks noChangeArrowheads="1"/>
          </p:cNvSpPr>
          <p:nvPr/>
        </p:nvSpPr>
        <p:spPr>
          <a:xfrm>
            <a:off x="1786410" y="428781"/>
            <a:ext cx="5655249" cy="1143000"/>
          </a:xfrm>
          <a:prstGeom prst="rect">
            <a:avLst/>
          </a:prstGeom>
        </p:spPr>
        <p:txBody>
          <a:bodyPr vert="horz" lIns="91440" tIns="45720" rIns="91440" bIns="45720" rtlCol="0" anchor="t">
            <a:noAutofit/>
          </a:bodyPr>
          <a:lst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en-US" sz="4400" u="sng" dirty="0" smtClean="0">
                <a:latin typeface="Arial" panose="020B0604020202020204" pitchFamily="34" charset="0"/>
                <a:cs typeface="Arial" panose="020B0604020202020204" pitchFamily="34" charset="0"/>
              </a:rPr>
              <a:t>Trailer Maintenance</a:t>
            </a:r>
          </a:p>
        </p:txBody>
      </p:sp>
      <p:sp>
        <p:nvSpPr>
          <p:cNvPr id="7" name="Rectangle 3"/>
          <p:cNvSpPr txBox="1">
            <a:spLocks noChangeArrowheads="1"/>
          </p:cNvSpPr>
          <p:nvPr/>
        </p:nvSpPr>
        <p:spPr>
          <a:xfrm>
            <a:off x="533400" y="1679575"/>
            <a:ext cx="7772400" cy="4114800"/>
          </a:xfrm>
          <a:prstGeom prst="rect">
            <a:avLst/>
          </a:prstGeom>
        </p:spPr>
        <p:txBody>
          <a:bodyPr vert="horz" lIns="91440" tIns="45720" rIns="91440" bIns="45720" rtlCol="0">
            <a:normAutofit/>
          </a:bodyPr>
          <a:lst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r>
              <a:rPr lang="en-US" altLang="en-US" sz="2800" dirty="0" smtClean="0">
                <a:latin typeface="Arial" panose="020B0604020202020204" pitchFamily="34" charset="0"/>
                <a:cs typeface="Arial" panose="020B0604020202020204" pitchFamily="34" charset="0"/>
              </a:rPr>
              <a:t>Guides and Supports</a:t>
            </a:r>
          </a:p>
          <a:p>
            <a:r>
              <a:rPr lang="en-US" altLang="en-US" sz="2800" dirty="0" smtClean="0">
                <a:latin typeface="Arial" panose="020B0604020202020204" pitchFamily="34" charset="0"/>
                <a:cs typeface="Arial" panose="020B0604020202020204" pitchFamily="34" charset="0"/>
              </a:rPr>
              <a:t>Winch</a:t>
            </a:r>
          </a:p>
          <a:p>
            <a:r>
              <a:rPr lang="en-US" altLang="en-US" sz="2800" dirty="0" smtClean="0">
                <a:latin typeface="Arial" panose="020B0604020202020204" pitchFamily="34" charset="0"/>
                <a:cs typeface="Arial" panose="020B0604020202020204" pitchFamily="34" charset="0"/>
              </a:rPr>
              <a:t>Tie-downs and Straps</a:t>
            </a:r>
          </a:p>
          <a:p>
            <a:r>
              <a:rPr lang="en-US" altLang="en-US" sz="2800" dirty="0" smtClean="0">
                <a:latin typeface="Arial" panose="020B0604020202020204" pitchFamily="34" charset="0"/>
                <a:cs typeface="Arial" panose="020B0604020202020204" pitchFamily="34" charset="0"/>
              </a:rPr>
              <a:t>Frame</a:t>
            </a:r>
          </a:p>
          <a:p>
            <a:r>
              <a:rPr lang="en-US" altLang="en-US" sz="2800" dirty="0" smtClean="0">
                <a:latin typeface="Arial" panose="020B0604020202020204" pitchFamily="34" charset="0"/>
                <a:cs typeface="Arial" panose="020B0604020202020204" pitchFamily="34" charset="0"/>
              </a:rPr>
              <a:t>Fenders</a:t>
            </a:r>
          </a:p>
        </p:txBody>
      </p:sp>
      <p:pic>
        <p:nvPicPr>
          <p:cNvPr id="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87326" y="3473415"/>
            <a:ext cx="6128703" cy="293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91891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4000"/>
            <a:duotone>
              <a:schemeClr val="bg2">
                <a:shade val="69000"/>
                <a:hueMod val="108000"/>
                <a:satMod val="164000"/>
                <a:lumMod val="74000"/>
              </a:schemeClr>
              <a:schemeClr val="bg2">
                <a:tint val="96000"/>
                <a:hueMod val="88000"/>
                <a:satMod val="140000"/>
                <a:lumMod val="132000"/>
              </a:schemeClr>
            </a:duotone>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57F1E4F-1CFF-5643-939E-02111984F565}" type="slidenum">
              <a:rPr lang="en-US" smtClean="0">
                <a:solidFill>
                  <a:prstClr val="white">
                    <a:tint val="75000"/>
                  </a:prstClr>
                </a:solidFill>
              </a:rPr>
              <a:pPr/>
              <a:t>23</a:t>
            </a:fld>
            <a:endParaRPr lang="en-US" dirty="0">
              <a:solidFill>
                <a:prstClr val="white">
                  <a:tint val="75000"/>
                </a:prstClr>
              </a:solidFill>
            </a:endParaRPr>
          </a:p>
        </p:txBody>
      </p:sp>
      <p:sp>
        <p:nvSpPr>
          <p:cNvPr id="6" name="Title 1"/>
          <p:cNvSpPr>
            <a:spLocks noGrp="1"/>
          </p:cNvSpPr>
          <p:nvPr>
            <p:ph type="title"/>
          </p:nvPr>
        </p:nvSpPr>
        <p:spPr>
          <a:xfrm>
            <a:off x="484710" y="452718"/>
            <a:ext cx="7055380" cy="1400530"/>
          </a:xfrm>
        </p:spPr>
        <p:txBody>
          <a:bodyPr/>
          <a:lstStyle/>
          <a:p>
            <a:pPr algn="ctr"/>
            <a:r>
              <a:rPr lang="en-US" dirty="0"/>
              <a:t/>
            </a:r>
            <a:br>
              <a:rPr lang="en-US" dirty="0"/>
            </a:br>
            <a:endParaRPr lang="en-US" dirty="0"/>
          </a:p>
        </p:txBody>
      </p:sp>
      <p:sp>
        <p:nvSpPr>
          <p:cNvPr id="2" name="TextBox 1"/>
          <p:cNvSpPr txBox="1"/>
          <p:nvPr/>
        </p:nvSpPr>
        <p:spPr>
          <a:xfrm>
            <a:off x="204281" y="1347409"/>
            <a:ext cx="8783174" cy="6186309"/>
          </a:xfrm>
          <a:prstGeom prst="rect">
            <a:avLst/>
          </a:prstGeom>
          <a:noFill/>
        </p:spPr>
        <p:txBody>
          <a:bodyPr wrap="none" rtlCol="0">
            <a:spAutoFit/>
          </a:bodyPr>
          <a:lstStyle/>
          <a:p>
            <a:r>
              <a:rPr lang="en-US" sz="3200" u="sng" dirty="0" smtClean="0">
                <a:latin typeface="Arial" panose="020B0604020202020204" pitchFamily="34" charset="0"/>
                <a:cs typeface="Arial" panose="020B0604020202020204" pitchFamily="34" charset="0"/>
              </a:rPr>
              <a:t>Review</a:t>
            </a:r>
            <a:r>
              <a:rPr lang="en-US" sz="3200" dirty="0" smtClean="0">
                <a:latin typeface="Arial" panose="020B0604020202020204" pitchFamily="34" charset="0"/>
                <a:cs typeface="Arial" panose="020B0604020202020204" pitchFamily="34" charset="0"/>
              </a:rPr>
              <a:t>:</a:t>
            </a:r>
          </a:p>
          <a:p>
            <a:endParaRPr lang="en-US" sz="2800" dirty="0" smtClean="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dirty="0" smtClean="0">
                <a:latin typeface="Arial" panose="020B0604020202020204" pitchFamily="34" charset="0"/>
                <a:cs typeface="Arial" panose="020B0604020202020204" pitchFamily="34" charset="0"/>
              </a:rPr>
              <a:t>What equipment is required for safe trailering?</a:t>
            </a:r>
          </a:p>
          <a:p>
            <a:pPr marL="457200" indent="-457200">
              <a:buFont typeface="Arial" panose="020B0604020202020204" pitchFamily="34" charset="0"/>
              <a:buChar char="•"/>
            </a:pPr>
            <a:r>
              <a:rPr lang="en-US" sz="2800" dirty="0" smtClean="0">
                <a:latin typeface="Arial" panose="020B0604020202020204" pitchFamily="34" charset="0"/>
                <a:cs typeface="Arial" panose="020B0604020202020204" pitchFamily="34" charset="0"/>
              </a:rPr>
              <a:t>How should the safety chains be hooked to a </a:t>
            </a:r>
          </a:p>
          <a:p>
            <a:r>
              <a:rPr lang="en-US" sz="2800" dirty="0">
                <a:latin typeface="Arial" panose="020B0604020202020204" pitchFamily="34" charset="0"/>
                <a:cs typeface="Arial" panose="020B0604020202020204" pitchFamily="34" charset="0"/>
              </a:rPr>
              <a:t> </a:t>
            </a:r>
            <a:r>
              <a:rPr lang="en-US" sz="2800" dirty="0" smtClean="0">
                <a:latin typeface="Arial" panose="020B0604020202020204" pitchFamily="34" charset="0"/>
                <a:cs typeface="Arial" panose="020B0604020202020204" pitchFamily="34" charset="0"/>
              </a:rPr>
              <a:t>    tow vehicle?</a:t>
            </a:r>
          </a:p>
          <a:p>
            <a:pPr marL="457200" indent="-457200">
              <a:buFont typeface="Arial" panose="020B0604020202020204" pitchFamily="34" charset="0"/>
              <a:buChar char="•"/>
            </a:pPr>
            <a:r>
              <a:rPr lang="en-US" sz="2800" dirty="0" smtClean="0">
                <a:latin typeface="Arial" panose="020B0604020202020204" pitchFamily="34" charset="0"/>
                <a:cs typeface="Arial" panose="020B0604020202020204" pitchFamily="34" charset="0"/>
              </a:rPr>
              <a:t>Should you unfasten your seatbelt when launching</a:t>
            </a:r>
          </a:p>
          <a:p>
            <a:r>
              <a:rPr lang="en-US" sz="2800" dirty="0" smtClean="0">
                <a:latin typeface="Arial" panose="020B0604020202020204" pitchFamily="34" charset="0"/>
                <a:cs typeface="Arial" panose="020B0604020202020204" pitchFamily="34" charset="0"/>
              </a:rPr>
              <a:t>     a boat?</a:t>
            </a:r>
          </a:p>
          <a:p>
            <a:pPr marL="457200" indent="-457200">
              <a:buFont typeface="Arial" panose="020B0604020202020204" pitchFamily="34" charset="0"/>
              <a:buChar char="•"/>
            </a:pPr>
            <a:r>
              <a:rPr lang="en-US" sz="2800" dirty="0" smtClean="0">
                <a:latin typeface="Arial" panose="020B0604020202020204" pitchFamily="34" charset="0"/>
                <a:cs typeface="Arial" panose="020B0604020202020204" pitchFamily="34" charset="0"/>
              </a:rPr>
              <a:t>Name the safe trailering practices?</a:t>
            </a:r>
          </a:p>
          <a:p>
            <a:pPr marL="457200" indent="-457200">
              <a:buFont typeface="Arial" panose="020B0604020202020204" pitchFamily="34" charset="0"/>
              <a:buChar char="•"/>
            </a:pPr>
            <a:r>
              <a:rPr lang="en-US" sz="2800" dirty="0" smtClean="0">
                <a:latin typeface="Arial" panose="020B0604020202020204" pitchFamily="34" charset="0"/>
                <a:cs typeface="Arial" panose="020B0604020202020204" pitchFamily="34" charset="0"/>
              </a:rPr>
              <a:t>What are some the normal maintenance items you </a:t>
            </a:r>
          </a:p>
          <a:p>
            <a:r>
              <a:rPr lang="en-US" sz="2800" dirty="0">
                <a:latin typeface="Arial" panose="020B0604020202020204" pitchFamily="34" charset="0"/>
                <a:cs typeface="Arial" panose="020B0604020202020204" pitchFamily="34" charset="0"/>
              </a:rPr>
              <a:t> </a:t>
            </a:r>
            <a:r>
              <a:rPr lang="en-US" sz="2800" dirty="0" smtClean="0">
                <a:latin typeface="Arial" panose="020B0604020202020204" pitchFamily="34" charset="0"/>
                <a:cs typeface="Arial" panose="020B0604020202020204" pitchFamily="34" charset="0"/>
              </a:rPr>
              <a:t>    should perform on a trailer?</a:t>
            </a:r>
          </a:p>
          <a:p>
            <a:pPr marL="457200" indent="-457200">
              <a:buFont typeface="Arial" panose="020B0604020202020204" pitchFamily="34" charset="0"/>
              <a:buChar char="•"/>
            </a:pPr>
            <a:endParaRPr lang="en-US" sz="2800" dirty="0" smtClean="0">
              <a:latin typeface="Arial" panose="020B0604020202020204" pitchFamily="34" charset="0"/>
              <a:cs typeface="Arial" panose="020B0604020202020204" pitchFamily="34" charset="0"/>
            </a:endParaRPr>
          </a:p>
          <a:p>
            <a:endParaRPr lang="en-US" sz="2800" dirty="0" smtClean="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753238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4000"/>
            <a:duotone>
              <a:schemeClr val="bg2">
                <a:shade val="69000"/>
                <a:hueMod val="108000"/>
                <a:satMod val="164000"/>
                <a:lumMod val="74000"/>
              </a:schemeClr>
              <a:schemeClr val="bg2">
                <a:tint val="96000"/>
                <a:hueMod val="88000"/>
                <a:satMod val="140000"/>
                <a:lumMod val="132000"/>
              </a:schemeClr>
            </a:duotone>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57F1E4F-1CFF-5643-939E-02111984F565}" type="slidenum">
              <a:rPr lang="en-US" smtClean="0">
                <a:solidFill>
                  <a:prstClr val="white">
                    <a:tint val="75000"/>
                  </a:prstClr>
                </a:solidFill>
              </a:rPr>
              <a:pPr/>
              <a:t>3</a:t>
            </a:fld>
            <a:endParaRPr lang="en-US" dirty="0">
              <a:solidFill>
                <a:prstClr val="white">
                  <a:tint val="75000"/>
                </a:prstClr>
              </a:solidFill>
            </a:endParaRPr>
          </a:p>
        </p:txBody>
      </p:sp>
      <p:sp>
        <p:nvSpPr>
          <p:cNvPr id="6" name="Title 1"/>
          <p:cNvSpPr>
            <a:spLocks noGrp="1"/>
          </p:cNvSpPr>
          <p:nvPr>
            <p:ph type="title"/>
          </p:nvPr>
        </p:nvSpPr>
        <p:spPr>
          <a:xfrm>
            <a:off x="484710" y="452718"/>
            <a:ext cx="7055380" cy="1400530"/>
          </a:xfrm>
        </p:spPr>
        <p:txBody>
          <a:bodyPr/>
          <a:lstStyle/>
          <a:p>
            <a:pPr algn="ctr"/>
            <a:r>
              <a:rPr lang="en-US" dirty="0"/>
              <a:t/>
            </a:r>
            <a:br>
              <a:rPr lang="en-US" dirty="0"/>
            </a:br>
            <a:endParaRPr lang="en-US" dirty="0"/>
          </a:p>
        </p:txBody>
      </p:sp>
      <p:sp>
        <p:nvSpPr>
          <p:cNvPr id="4" name="Rectangle 2"/>
          <p:cNvSpPr txBox="1">
            <a:spLocks noChangeArrowheads="1"/>
          </p:cNvSpPr>
          <p:nvPr/>
        </p:nvSpPr>
        <p:spPr>
          <a:xfrm>
            <a:off x="3212230" y="448236"/>
            <a:ext cx="2960687" cy="1143000"/>
          </a:xfrm>
          <a:prstGeom prst="rect">
            <a:avLst/>
          </a:prstGeom>
        </p:spPr>
        <p:txBody>
          <a:bodyPr vert="horz" lIns="91440" tIns="45720" rIns="91440" bIns="45720" rtlCol="0" anchor="t">
            <a:noAutofit/>
          </a:bodyPr>
          <a:lst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en-US" sz="4400" u="sng" dirty="0" smtClean="0">
                <a:latin typeface="Arial" panose="020B0604020202020204" pitchFamily="34" charset="0"/>
                <a:cs typeface="Arial" panose="020B0604020202020204" pitchFamily="34" charset="0"/>
              </a:rPr>
              <a:t>Trailering</a:t>
            </a:r>
          </a:p>
        </p:txBody>
      </p:sp>
      <p:sp>
        <p:nvSpPr>
          <p:cNvPr id="7" name="Rectangle 3"/>
          <p:cNvSpPr txBox="1">
            <a:spLocks noChangeArrowheads="1"/>
          </p:cNvSpPr>
          <p:nvPr/>
        </p:nvSpPr>
        <p:spPr>
          <a:xfrm>
            <a:off x="685800" y="1981200"/>
            <a:ext cx="7772400" cy="4114800"/>
          </a:xfrm>
          <a:prstGeom prst="rect">
            <a:avLst/>
          </a:prstGeom>
        </p:spPr>
        <p:txBody>
          <a:bodyPr vert="horz" lIns="91440" tIns="45720" rIns="91440" bIns="45720" rtlCol="0">
            <a:noAutofit/>
          </a:bodyPr>
          <a:lst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None/>
            </a:pPr>
            <a:r>
              <a:rPr lang="en-US" altLang="en-US" sz="3200" dirty="0" smtClean="0">
                <a:latin typeface="Arial" panose="020B0604020202020204" pitchFamily="34" charset="0"/>
                <a:cs typeface="Arial" panose="020B0604020202020204" pitchFamily="34" charset="0"/>
              </a:rPr>
              <a:t>Most recreational boats in the US are trailered to and from the water.  </a:t>
            </a:r>
          </a:p>
          <a:p>
            <a:r>
              <a:rPr lang="en-US" altLang="en-US" sz="3200" dirty="0" smtClean="0">
                <a:latin typeface="Arial" panose="020B0604020202020204" pitchFamily="34" charset="0"/>
                <a:cs typeface="Arial" panose="020B0604020202020204" pitchFamily="34" charset="0"/>
              </a:rPr>
              <a:t>Boating package:</a:t>
            </a:r>
          </a:p>
          <a:p>
            <a:pPr lvl="1"/>
            <a:r>
              <a:rPr lang="en-US" altLang="en-US" sz="3200" dirty="0" smtClean="0">
                <a:latin typeface="Arial" panose="020B0604020202020204" pitchFamily="34" charset="0"/>
                <a:cs typeface="Arial" panose="020B0604020202020204" pitchFamily="34" charset="0"/>
              </a:rPr>
              <a:t>Boat</a:t>
            </a:r>
          </a:p>
          <a:p>
            <a:pPr lvl="1"/>
            <a:r>
              <a:rPr lang="en-US" altLang="en-US" sz="3200" dirty="0" smtClean="0">
                <a:latin typeface="Arial" panose="020B0604020202020204" pitchFamily="34" charset="0"/>
                <a:cs typeface="Arial" panose="020B0604020202020204" pitchFamily="34" charset="0"/>
              </a:rPr>
              <a:t>Trailer</a:t>
            </a:r>
          </a:p>
          <a:p>
            <a:pPr lvl="1"/>
            <a:r>
              <a:rPr lang="en-US" altLang="en-US" sz="3200" dirty="0" smtClean="0">
                <a:latin typeface="Arial" panose="020B0604020202020204" pitchFamily="34" charset="0"/>
                <a:cs typeface="Arial" panose="020B0604020202020204" pitchFamily="34" charset="0"/>
              </a:rPr>
              <a:t>Hitch</a:t>
            </a:r>
          </a:p>
          <a:p>
            <a:pPr lvl="1"/>
            <a:r>
              <a:rPr lang="en-US" altLang="en-US" sz="3200" dirty="0" smtClean="0">
                <a:latin typeface="Arial" panose="020B0604020202020204" pitchFamily="34" charset="0"/>
                <a:cs typeface="Arial" panose="020B0604020202020204" pitchFamily="34" charset="0"/>
              </a:rPr>
              <a:t>Towing Vehicle</a:t>
            </a:r>
          </a:p>
        </p:txBody>
      </p:sp>
      <p:graphicFrame>
        <p:nvGraphicFramePr>
          <p:cNvPr id="8" name="Object 4"/>
          <p:cNvGraphicFramePr>
            <a:graphicFrameLocks noChangeAspect="1"/>
          </p:cNvGraphicFramePr>
          <p:nvPr>
            <p:extLst>
              <p:ext uri="{D42A27DB-BD31-4B8C-83A1-F6EECF244321}">
                <p14:modId xmlns:p14="http://schemas.microsoft.com/office/powerpoint/2010/main" val="1295197119"/>
              </p:ext>
            </p:extLst>
          </p:nvPr>
        </p:nvGraphicFramePr>
        <p:xfrm>
          <a:off x="3591128" y="3908897"/>
          <a:ext cx="4981575" cy="1552575"/>
        </p:xfrm>
        <a:graphic>
          <a:graphicData uri="http://schemas.openxmlformats.org/presentationml/2006/ole">
            <mc:AlternateContent xmlns:mc="http://schemas.openxmlformats.org/markup-compatibility/2006">
              <mc:Choice xmlns:v="urn:schemas-microsoft-com:vml" Requires="v">
                <p:oleObj spid="_x0000_s1050" name="Bitmap Image" r:id="rId4" imgW="4219048" imgH="1314286" progId="Paint.Picture">
                  <p:embed/>
                </p:oleObj>
              </mc:Choice>
              <mc:Fallback>
                <p:oleObj name="Bitmap Image" r:id="rId4" imgW="4219048" imgH="1314286"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91128" y="3908897"/>
                        <a:ext cx="4981575"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8648272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4000"/>
            <a:duotone>
              <a:schemeClr val="bg2">
                <a:shade val="69000"/>
                <a:hueMod val="108000"/>
                <a:satMod val="164000"/>
                <a:lumMod val="74000"/>
              </a:schemeClr>
              <a:schemeClr val="bg2">
                <a:tint val="96000"/>
                <a:hueMod val="88000"/>
                <a:satMod val="140000"/>
                <a:lumMod val="132000"/>
              </a:schemeClr>
            </a:duotone>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57F1E4F-1CFF-5643-939E-02111984F565}" type="slidenum">
              <a:rPr lang="en-US" smtClean="0">
                <a:solidFill>
                  <a:prstClr val="white">
                    <a:tint val="75000"/>
                  </a:prstClr>
                </a:solidFill>
              </a:rPr>
              <a:pPr/>
              <a:t>4</a:t>
            </a:fld>
            <a:endParaRPr lang="en-US" dirty="0">
              <a:solidFill>
                <a:prstClr val="white">
                  <a:tint val="75000"/>
                </a:prstClr>
              </a:solidFill>
            </a:endParaRPr>
          </a:p>
        </p:txBody>
      </p:sp>
      <p:sp>
        <p:nvSpPr>
          <p:cNvPr id="6" name="Title 1"/>
          <p:cNvSpPr>
            <a:spLocks noGrp="1"/>
          </p:cNvSpPr>
          <p:nvPr>
            <p:ph type="title"/>
          </p:nvPr>
        </p:nvSpPr>
        <p:spPr>
          <a:xfrm>
            <a:off x="484710" y="452718"/>
            <a:ext cx="7055380" cy="1400530"/>
          </a:xfrm>
        </p:spPr>
        <p:txBody>
          <a:bodyPr/>
          <a:lstStyle/>
          <a:p>
            <a:pPr algn="ctr"/>
            <a:r>
              <a:rPr lang="en-US" dirty="0"/>
              <a:t/>
            </a:r>
            <a:br>
              <a:rPr lang="en-US" dirty="0"/>
            </a:br>
            <a:endParaRPr lang="en-US" dirty="0"/>
          </a:p>
        </p:txBody>
      </p:sp>
      <p:sp>
        <p:nvSpPr>
          <p:cNvPr id="4" name="Rectangle 2"/>
          <p:cNvSpPr txBox="1">
            <a:spLocks noChangeArrowheads="1"/>
          </p:cNvSpPr>
          <p:nvPr/>
        </p:nvSpPr>
        <p:spPr>
          <a:xfrm>
            <a:off x="2788360" y="491923"/>
            <a:ext cx="3690261" cy="1143000"/>
          </a:xfrm>
          <a:prstGeom prst="rect">
            <a:avLst/>
          </a:prstGeom>
        </p:spPr>
        <p:txBody>
          <a:bodyPr vert="horz" lIns="91440" tIns="45720" rIns="91440" bIns="45720" rtlCol="0" anchor="t">
            <a:noAutofit/>
          </a:bodyPr>
          <a:lst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en-US" sz="4400" u="sng" dirty="0" smtClean="0">
                <a:latin typeface="Arial" panose="020B0604020202020204" pitchFamily="34" charset="0"/>
                <a:cs typeface="Arial" panose="020B0604020202020204" pitchFamily="34" charset="0"/>
              </a:rPr>
              <a:t>Boat/Trailer</a:t>
            </a:r>
          </a:p>
        </p:txBody>
      </p:sp>
      <p:pic>
        <p:nvPicPr>
          <p:cNvPr id="8"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61469" y="1233791"/>
            <a:ext cx="6278621" cy="2699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3"/>
          <p:cNvSpPr txBox="1">
            <a:spLocks noChangeArrowheads="1"/>
          </p:cNvSpPr>
          <p:nvPr/>
        </p:nvSpPr>
        <p:spPr>
          <a:xfrm>
            <a:off x="467620" y="4019144"/>
            <a:ext cx="8331740" cy="2658894"/>
          </a:xfrm>
          <a:prstGeom prst="rect">
            <a:avLst/>
          </a:prstGeom>
        </p:spPr>
        <p:txBody>
          <a:bodyPr vert="horz" lIns="91440" tIns="45720" rIns="91440" bIns="45720" rtlCol="0">
            <a:normAutofit lnSpcReduction="10000"/>
          </a:bodyPr>
          <a:lst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r>
              <a:rPr lang="en-US" altLang="en-US" sz="2400" dirty="0" smtClean="0">
                <a:latin typeface="Arial" panose="020B0604020202020204" pitchFamily="34" charset="0"/>
                <a:cs typeface="Arial" panose="020B0604020202020204" pitchFamily="34" charset="0"/>
              </a:rPr>
              <a:t>If possible, purchase the boat and trailer as a package from the manufacturer.</a:t>
            </a:r>
          </a:p>
          <a:p>
            <a:r>
              <a:rPr lang="en-US" altLang="en-US" sz="2400" dirty="0" smtClean="0">
                <a:latin typeface="Arial" panose="020B0604020202020204" pitchFamily="34" charset="0"/>
                <a:cs typeface="Arial" panose="020B0604020202020204" pitchFamily="34" charset="0"/>
              </a:rPr>
              <a:t>Trailer should be designed to carry the total weight of the hull, engine, equipment and any extra gear normally carried.</a:t>
            </a:r>
          </a:p>
          <a:p>
            <a:r>
              <a:rPr lang="en-US" altLang="en-US" sz="2400" dirty="0" smtClean="0">
                <a:latin typeface="Arial" panose="020B0604020202020204" pitchFamily="34" charset="0"/>
                <a:cs typeface="Arial" panose="020B0604020202020204" pitchFamily="34" charset="0"/>
              </a:rPr>
              <a:t>Manufacturer’s capacity plate (never exceed 85% of total capacity).</a:t>
            </a:r>
          </a:p>
          <a:p>
            <a:endParaRPr lang="en-US" altLang="en-US" dirty="0" smtClean="0"/>
          </a:p>
        </p:txBody>
      </p:sp>
    </p:spTree>
    <p:extLst>
      <p:ext uri="{BB962C8B-B14F-4D97-AF65-F5344CB8AC3E}">
        <p14:creationId xmlns:p14="http://schemas.microsoft.com/office/powerpoint/2010/main" val="35724684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4000"/>
            <a:duotone>
              <a:schemeClr val="bg2">
                <a:shade val="69000"/>
                <a:hueMod val="108000"/>
                <a:satMod val="164000"/>
                <a:lumMod val="74000"/>
              </a:schemeClr>
              <a:schemeClr val="bg2">
                <a:tint val="96000"/>
                <a:hueMod val="88000"/>
                <a:satMod val="140000"/>
                <a:lumMod val="132000"/>
              </a:schemeClr>
            </a:duotone>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57F1E4F-1CFF-5643-939E-02111984F565}" type="slidenum">
              <a:rPr lang="en-US" smtClean="0">
                <a:solidFill>
                  <a:prstClr val="white">
                    <a:tint val="75000"/>
                  </a:prstClr>
                </a:solidFill>
              </a:rPr>
              <a:pPr/>
              <a:t>5</a:t>
            </a:fld>
            <a:endParaRPr lang="en-US" dirty="0">
              <a:solidFill>
                <a:prstClr val="white">
                  <a:tint val="75000"/>
                </a:prstClr>
              </a:solidFill>
            </a:endParaRPr>
          </a:p>
        </p:txBody>
      </p:sp>
      <p:sp>
        <p:nvSpPr>
          <p:cNvPr id="6" name="Title 1"/>
          <p:cNvSpPr>
            <a:spLocks noGrp="1"/>
          </p:cNvSpPr>
          <p:nvPr>
            <p:ph type="title"/>
          </p:nvPr>
        </p:nvSpPr>
        <p:spPr>
          <a:xfrm>
            <a:off x="484710" y="452718"/>
            <a:ext cx="7055380" cy="1400530"/>
          </a:xfrm>
        </p:spPr>
        <p:txBody>
          <a:bodyPr/>
          <a:lstStyle/>
          <a:p>
            <a:pPr algn="ctr"/>
            <a:r>
              <a:rPr lang="en-US" dirty="0"/>
              <a:t/>
            </a:r>
            <a:br>
              <a:rPr lang="en-US" dirty="0"/>
            </a:br>
            <a:endParaRPr lang="en-US" dirty="0"/>
          </a:p>
        </p:txBody>
      </p:sp>
      <p:sp>
        <p:nvSpPr>
          <p:cNvPr id="4" name="Rectangle 2"/>
          <p:cNvSpPr txBox="1">
            <a:spLocks noChangeArrowheads="1"/>
          </p:cNvSpPr>
          <p:nvPr/>
        </p:nvSpPr>
        <p:spPr bwMode="auto">
          <a:xfrm>
            <a:off x="1728045" y="291254"/>
            <a:ext cx="5236959"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Narrow" panose="020B0606020202030204" pitchFamily="34" charset="0"/>
              </a:defRPr>
            </a:lvl2pPr>
            <a:lvl3pPr algn="ctr" rtl="0" eaLnBrk="0" fontAlgn="base" hangingPunct="0">
              <a:spcBef>
                <a:spcPct val="0"/>
              </a:spcBef>
              <a:spcAft>
                <a:spcPct val="0"/>
              </a:spcAft>
              <a:defRPr sz="4400">
                <a:solidFill>
                  <a:schemeClr val="tx2"/>
                </a:solidFill>
                <a:latin typeface="Arial Narrow" panose="020B0606020202030204" pitchFamily="34" charset="0"/>
              </a:defRPr>
            </a:lvl3pPr>
            <a:lvl4pPr algn="ctr" rtl="0" eaLnBrk="0" fontAlgn="base" hangingPunct="0">
              <a:spcBef>
                <a:spcPct val="0"/>
              </a:spcBef>
              <a:spcAft>
                <a:spcPct val="0"/>
              </a:spcAft>
              <a:defRPr sz="4400">
                <a:solidFill>
                  <a:schemeClr val="tx2"/>
                </a:solidFill>
                <a:latin typeface="Arial Narrow" panose="020B0606020202030204" pitchFamily="34" charset="0"/>
              </a:defRPr>
            </a:lvl4pPr>
            <a:lvl5pPr algn="ctr" rtl="0" eaLnBrk="0" fontAlgn="base" hangingPunct="0">
              <a:spcBef>
                <a:spcPct val="0"/>
              </a:spcBef>
              <a:spcAft>
                <a:spcPct val="0"/>
              </a:spcAft>
              <a:defRPr sz="4400">
                <a:solidFill>
                  <a:schemeClr val="tx2"/>
                </a:solidFill>
                <a:latin typeface="Arial Narrow" panose="020B0606020202030204" pitchFamily="34" charset="0"/>
              </a:defRPr>
            </a:lvl5pPr>
            <a:lvl6pPr marL="457200" algn="ctr" rtl="0" fontAlgn="base">
              <a:spcBef>
                <a:spcPct val="0"/>
              </a:spcBef>
              <a:spcAft>
                <a:spcPct val="0"/>
              </a:spcAft>
              <a:defRPr sz="4400">
                <a:solidFill>
                  <a:schemeClr val="tx2"/>
                </a:solidFill>
                <a:latin typeface="Arial Narrow" panose="020B0606020202030204" pitchFamily="34" charset="0"/>
              </a:defRPr>
            </a:lvl6pPr>
            <a:lvl7pPr marL="914400" algn="ctr" rtl="0" fontAlgn="base">
              <a:spcBef>
                <a:spcPct val="0"/>
              </a:spcBef>
              <a:spcAft>
                <a:spcPct val="0"/>
              </a:spcAft>
              <a:defRPr sz="4400">
                <a:solidFill>
                  <a:schemeClr val="tx2"/>
                </a:solidFill>
                <a:latin typeface="Arial Narrow" panose="020B0606020202030204" pitchFamily="34" charset="0"/>
              </a:defRPr>
            </a:lvl7pPr>
            <a:lvl8pPr marL="1371600" algn="ctr" rtl="0" fontAlgn="base">
              <a:spcBef>
                <a:spcPct val="0"/>
              </a:spcBef>
              <a:spcAft>
                <a:spcPct val="0"/>
              </a:spcAft>
              <a:defRPr sz="4400">
                <a:solidFill>
                  <a:schemeClr val="tx2"/>
                </a:solidFill>
                <a:latin typeface="Arial Narrow" panose="020B0606020202030204" pitchFamily="34" charset="0"/>
              </a:defRPr>
            </a:lvl8pPr>
            <a:lvl9pPr marL="1828800" algn="ctr" rtl="0" fontAlgn="base">
              <a:spcBef>
                <a:spcPct val="0"/>
              </a:spcBef>
              <a:spcAft>
                <a:spcPct val="0"/>
              </a:spcAft>
              <a:defRPr sz="4400">
                <a:solidFill>
                  <a:schemeClr val="tx2"/>
                </a:solidFill>
                <a:latin typeface="Arial Narrow" panose="020B0606020202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0" i="0" u="sng" strike="noStrike" kern="1200" cap="none" spc="0" normalizeH="0" baseline="0" noProof="0" dirty="0" smtClean="0">
                <a:ln>
                  <a:noFill/>
                </a:ln>
                <a:solidFill>
                  <a:srgbClr val="FFFFFF"/>
                </a:solidFill>
                <a:effectLst/>
                <a:uLnTx/>
                <a:uFillTx/>
                <a:latin typeface="Arial" panose="020B0604020202020204" pitchFamily="34" charset="0"/>
                <a:cs typeface="Arial" panose="020B0604020202020204" pitchFamily="34" charset="0"/>
              </a:rPr>
              <a:t>Trailer Types</a:t>
            </a:r>
          </a:p>
        </p:txBody>
      </p:sp>
      <p:sp>
        <p:nvSpPr>
          <p:cNvPr id="7" name="Rectangle 3"/>
          <p:cNvSpPr txBox="1">
            <a:spLocks noChangeArrowheads="1"/>
          </p:cNvSpPr>
          <p:nvPr/>
        </p:nvSpPr>
        <p:spPr bwMode="auto">
          <a:xfrm>
            <a:off x="533400" y="1679575"/>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Blip>
                <a:blip r:embed="rId4"/>
              </a:buBlip>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base" latinLnBrk="0" hangingPunct="1">
              <a:lnSpc>
                <a:spcPct val="100000"/>
              </a:lnSpc>
              <a:spcBef>
                <a:spcPct val="20000"/>
              </a:spcBef>
              <a:spcAft>
                <a:spcPct val="0"/>
              </a:spcAft>
              <a:buClrTx/>
              <a:buSzTx/>
              <a:buFontTx/>
              <a:buBlip>
                <a:blip r:embed="rId4"/>
              </a:buBlip>
              <a:tabLst/>
              <a:defRPr/>
            </a:pPr>
            <a:r>
              <a:rPr kumimoji="0" lang="en-US" altLang="en-US" sz="2800" b="0" i="0" u="none" strike="noStrike" kern="1200" cap="none" spc="0" normalizeH="0" baseline="0" noProof="0" dirty="0" smtClean="0">
                <a:ln>
                  <a:noFill/>
                </a:ln>
                <a:solidFill>
                  <a:srgbClr val="FFFFFF"/>
                </a:solidFill>
                <a:effectLst/>
                <a:uLnTx/>
                <a:uFillTx/>
                <a:latin typeface="Arial" panose="020B0604020202020204" pitchFamily="34" charset="0"/>
                <a:cs typeface="Arial" panose="020B0604020202020204" pitchFamily="34" charset="0"/>
              </a:rPr>
              <a:t>Bunk Trailers</a:t>
            </a:r>
          </a:p>
          <a:p>
            <a:pPr marL="342900" marR="0" lvl="0" indent="-342900" algn="l" defTabSz="914400" rtl="0" eaLnBrk="1" fontAlgn="base" latinLnBrk="0" hangingPunct="1">
              <a:lnSpc>
                <a:spcPct val="100000"/>
              </a:lnSpc>
              <a:spcBef>
                <a:spcPct val="20000"/>
              </a:spcBef>
              <a:spcAft>
                <a:spcPct val="0"/>
              </a:spcAft>
              <a:buClrTx/>
              <a:buSzTx/>
              <a:buFontTx/>
              <a:buBlip>
                <a:blip r:embed="rId4"/>
              </a:buBlip>
              <a:tabLst/>
              <a:defRPr/>
            </a:pPr>
            <a:endParaRPr lang="en-US" altLang="en-US" sz="2800" dirty="0">
              <a:solidFill>
                <a:srgbClr val="FFFFFF"/>
              </a:solidFill>
              <a:latin typeface="Arial" panose="020B0604020202020204" pitchFamily="34" charset="0"/>
              <a:cs typeface="Arial" panose="020B0604020202020204" pitchFamily="34" charset="0"/>
            </a:endParaRPr>
          </a:p>
          <a:p>
            <a:pPr marL="342900" marR="0" lvl="0" indent="-342900" algn="l" defTabSz="914400" rtl="0" eaLnBrk="1" fontAlgn="base" latinLnBrk="0" hangingPunct="1">
              <a:lnSpc>
                <a:spcPct val="100000"/>
              </a:lnSpc>
              <a:spcBef>
                <a:spcPct val="20000"/>
              </a:spcBef>
              <a:spcAft>
                <a:spcPct val="0"/>
              </a:spcAft>
              <a:buClrTx/>
              <a:buSzTx/>
              <a:buFontTx/>
              <a:buBlip>
                <a:blip r:embed="rId4"/>
              </a:buBlip>
              <a:tabLst/>
              <a:defRPr/>
            </a:pPr>
            <a:endParaRPr kumimoji="0" lang="en-US" altLang="en-US" sz="2800" b="0" i="0" u="none" strike="noStrike" kern="1200" cap="none" spc="0" normalizeH="0" baseline="0" noProof="0" dirty="0" smtClean="0">
              <a:ln>
                <a:noFill/>
              </a:ln>
              <a:solidFill>
                <a:srgbClr val="FFFFFF"/>
              </a:solidFill>
              <a:effectLst/>
              <a:uLnTx/>
              <a:uFillTx/>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None/>
              <a:tabLst/>
              <a:defRPr/>
            </a:pPr>
            <a:endParaRPr kumimoji="0" lang="en-US" altLang="en-US" sz="2800" b="0" i="0" u="none" strike="noStrike" kern="1200" cap="none" spc="0" normalizeH="0" baseline="0" noProof="0" dirty="0" smtClean="0">
              <a:ln>
                <a:noFill/>
              </a:ln>
              <a:solidFill>
                <a:srgbClr val="FFFFFF"/>
              </a:solidFill>
              <a:effectLst/>
              <a:uLnTx/>
              <a:uFillTx/>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None/>
              <a:tabLst/>
              <a:defRPr/>
            </a:pPr>
            <a:endParaRPr kumimoji="0" lang="en-US" altLang="en-US" sz="2800" b="0" i="0" u="none" strike="noStrike" kern="1200" cap="none" spc="0" normalizeH="0" baseline="0" noProof="0" dirty="0" smtClean="0">
              <a:ln>
                <a:noFill/>
              </a:ln>
              <a:solidFill>
                <a:srgbClr val="FFFFFF"/>
              </a:solidFill>
              <a:effectLst/>
              <a:uLnTx/>
              <a:uFillTx/>
              <a:latin typeface="Arial" panose="020B0604020202020204" pitchFamily="34" charset="0"/>
              <a:cs typeface="Arial" panose="020B0604020202020204" pitchFamily="34" charset="0"/>
            </a:endParaRPr>
          </a:p>
          <a:p>
            <a:pPr marL="342900" marR="0" lvl="0" indent="-342900" algn="l" defTabSz="914400" rtl="0" eaLnBrk="1" fontAlgn="base" latinLnBrk="0" hangingPunct="1">
              <a:lnSpc>
                <a:spcPct val="100000"/>
              </a:lnSpc>
              <a:spcBef>
                <a:spcPct val="20000"/>
              </a:spcBef>
              <a:spcAft>
                <a:spcPct val="0"/>
              </a:spcAft>
              <a:buClrTx/>
              <a:buSzTx/>
              <a:buFontTx/>
              <a:buBlip>
                <a:blip r:embed="rId4"/>
              </a:buBlip>
              <a:tabLst/>
              <a:defRPr/>
            </a:pPr>
            <a:r>
              <a:rPr kumimoji="0" lang="en-US" altLang="en-US" sz="2800" b="0" i="0" u="none" strike="noStrike" kern="1200" cap="none" spc="0" normalizeH="0" baseline="0" noProof="0" dirty="0" smtClean="0">
                <a:ln>
                  <a:noFill/>
                </a:ln>
                <a:solidFill>
                  <a:srgbClr val="FFFFFF"/>
                </a:solidFill>
                <a:effectLst/>
                <a:uLnTx/>
                <a:uFillTx/>
                <a:latin typeface="Arial" panose="020B0604020202020204" pitchFamily="34" charset="0"/>
                <a:cs typeface="Arial" panose="020B0604020202020204" pitchFamily="34" charset="0"/>
              </a:rPr>
              <a:t>Roller Trailers</a:t>
            </a:r>
          </a:p>
        </p:txBody>
      </p:sp>
      <p:pic>
        <p:nvPicPr>
          <p:cNvPr id="8" name="Picture 1"/>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434143" y="1747361"/>
            <a:ext cx="4332288"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3434143" y="4263924"/>
            <a:ext cx="4716463" cy="226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94346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4000"/>
            <a:duotone>
              <a:schemeClr val="bg2">
                <a:shade val="69000"/>
                <a:hueMod val="108000"/>
                <a:satMod val="164000"/>
                <a:lumMod val="74000"/>
              </a:schemeClr>
              <a:schemeClr val="bg2">
                <a:tint val="96000"/>
                <a:hueMod val="88000"/>
                <a:satMod val="140000"/>
                <a:lumMod val="132000"/>
              </a:schemeClr>
            </a:duotone>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57F1E4F-1CFF-5643-939E-02111984F565}" type="slidenum">
              <a:rPr lang="en-US" smtClean="0">
                <a:solidFill>
                  <a:prstClr val="white">
                    <a:tint val="75000"/>
                  </a:prstClr>
                </a:solidFill>
              </a:rPr>
              <a:pPr/>
              <a:t>6</a:t>
            </a:fld>
            <a:endParaRPr lang="en-US" dirty="0">
              <a:solidFill>
                <a:prstClr val="white">
                  <a:tint val="75000"/>
                </a:prstClr>
              </a:solidFill>
            </a:endParaRPr>
          </a:p>
        </p:txBody>
      </p:sp>
      <p:sp>
        <p:nvSpPr>
          <p:cNvPr id="6" name="Title 1"/>
          <p:cNvSpPr>
            <a:spLocks noGrp="1"/>
          </p:cNvSpPr>
          <p:nvPr>
            <p:ph type="title"/>
          </p:nvPr>
        </p:nvSpPr>
        <p:spPr>
          <a:xfrm>
            <a:off x="484710" y="452718"/>
            <a:ext cx="7055380" cy="1400530"/>
          </a:xfrm>
        </p:spPr>
        <p:txBody>
          <a:bodyPr/>
          <a:lstStyle/>
          <a:p>
            <a:pPr algn="ctr"/>
            <a:r>
              <a:rPr lang="en-US" dirty="0"/>
              <a:t/>
            </a:r>
            <a:br>
              <a:rPr lang="en-US" dirty="0"/>
            </a:br>
            <a:endParaRPr lang="en-US" dirty="0"/>
          </a:p>
        </p:txBody>
      </p:sp>
      <p:sp>
        <p:nvSpPr>
          <p:cNvPr id="4" name="Rectangle 1026"/>
          <p:cNvSpPr txBox="1">
            <a:spLocks noChangeArrowheads="1"/>
          </p:cNvSpPr>
          <p:nvPr/>
        </p:nvSpPr>
        <p:spPr>
          <a:xfrm>
            <a:off x="2010147" y="491923"/>
            <a:ext cx="5149410" cy="1143000"/>
          </a:xfrm>
          <a:prstGeom prst="rect">
            <a:avLst/>
          </a:prstGeom>
        </p:spPr>
        <p:txBody>
          <a:bodyPr vert="horz" lIns="91440" tIns="45720" rIns="91440" bIns="45720" rtlCol="0" anchor="t">
            <a:noAutofit/>
          </a:bodyPr>
          <a:lst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en-US" sz="4400" u="sng" dirty="0" smtClean="0">
                <a:latin typeface="Arial" panose="020B0604020202020204" pitchFamily="34" charset="0"/>
                <a:cs typeface="Arial" panose="020B0604020202020204" pitchFamily="34" charset="0"/>
              </a:rPr>
              <a:t>Trailer Equipment</a:t>
            </a:r>
          </a:p>
        </p:txBody>
      </p:sp>
      <p:pic>
        <p:nvPicPr>
          <p:cNvPr id="8" name="Picture 1"/>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67143" y="1253247"/>
            <a:ext cx="4779553" cy="2384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488939" y="4159893"/>
            <a:ext cx="3347657" cy="2307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6089515" y="3850432"/>
            <a:ext cx="2616740" cy="2616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5836596" y="1892453"/>
            <a:ext cx="1119217" cy="584775"/>
          </a:xfrm>
          <a:prstGeom prst="rect">
            <a:avLst/>
          </a:prstGeom>
          <a:noFill/>
        </p:spPr>
        <p:txBody>
          <a:bodyPr wrap="none" rtlCol="0">
            <a:spAutoFit/>
          </a:bodyPr>
          <a:lstStyle/>
          <a:p>
            <a:r>
              <a:rPr lang="en-US" sz="3200" dirty="0" smtClean="0">
                <a:latin typeface="Arial" panose="020B0604020202020204" pitchFamily="34" charset="0"/>
                <a:cs typeface="Arial" panose="020B0604020202020204" pitchFamily="34" charset="0"/>
              </a:rPr>
              <a:t>Hitch</a:t>
            </a:r>
            <a:endParaRPr lang="en-US" sz="3200" dirty="0">
              <a:latin typeface="Arial" panose="020B0604020202020204" pitchFamily="34" charset="0"/>
              <a:cs typeface="Arial" panose="020B0604020202020204" pitchFamily="34" charset="0"/>
            </a:endParaRPr>
          </a:p>
        </p:txBody>
      </p:sp>
      <p:sp>
        <p:nvSpPr>
          <p:cNvPr id="3" name="Rectangle 2"/>
          <p:cNvSpPr/>
          <p:nvPr/>
        </p:nvSpPr>
        <p:spPr>
          <a:xfrm>
            <a:off x="1065012" y="4974136"/>
            <a:ext cx="1324402" cy="584775"/>
          </a:xfrm>
          <a:prstGeom prst="rect">
            <a:avLst/>
          </a:prstGeom>
        </p:spPr>
        <p:txBody>
          <a:bodyPr wrap="none">
            <a:spAutoFit/>
          </a:bodyPr>
          <a:lstStyle/>
          <a:p>
            <a:r>
              <a:rPr lang="en-US" sz="3200" dirty="0" smtClean="0">
                <a:latin typeface="Arial" panose="020B0604020202020204" pitchFamily="34" charset="0"/>
                <a:cs typeface="Arial" panose="020B0604020202020204" pitchFamily="34" charset="0"/>
              </a:rPr>
              <a:t>Winch</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889930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4000"/>
            <a:duotone>
              <a:schemeClr val="bg2">
                <a:shade val="69000"/>
                <a:hueMod val="108000"/>
                <a:satMod val="164000"/>
                <a:lumMod val="74000"/>
              </a:schemeClr>
              <a:schemeClr val="bg2">
                <a:tint val="96000"/>
                <a:hueMod val="88000"/>
                <a:satMod val="140000"/>
                <a:lumMod val="132000"/>
              </a:schemeClr>
            </a:duotone>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57F1E4F-1CFF-5643-939E-02111984F565}" type="slidenum">
              <a:rPr lang="en-US" smtClean="0">
                <a:solidFill>
                  <a:prstClr val="white">
                    <a:tint val="75000"/>
                  </a:prstClr>
                </a:solidFill>
              </a:rPr>
              <a:pPr/>
              <a:t>7</a:t>
            </a:fld>
            <a:endParaRPr lang="en-US" dirty="0">
              <a:solidFill>
                <a:prstClr val="white">
                  <a:tint val="75000"/>
                </a:prstClr>
              </a:solidFill>
            </a:endParaRPr>
          </a:p>
        </p:txBody>
      </p:sp>
      <p:sp>
        <p:nvSpPr>
          <p:cNvPr id="6" name="Title 1"/>
          <p:cNvSpPr>
            <a:spLocks noGrp="1"/>
          </p:cNvSpPr>
          <p:nvPr>
            <p:ph type="title"/>
          </p:nvPr>
        </p:nvSpPr>
        <p:spPr>
          <a:xfrm>
            <a:off x="484710" y="452718"/>
            <a:ext cx="7055380" cy="1400530"/>
          </a:xfrm>
        </p:spPr>
        <p:txBody>
          <a:bodyPr/>
          <a:lstStyle/>
          <a:p>
            <a:pPr algn="ctr"/>
            <a:r>
              <a:rPr lang="en-US" dirty="0"/>
              <a:t/>
            </a:r>
            <a:br>
              <a:rPr lang="en-US" dirty="0"/>
            </a:br>
            <a:endParaRPr lang="en-US" dirty="0"/>
          </a:p>
        </p:txBody>
      </p:sp>
      <p:sp>
        <p:nvSpPr>
          <p:cNvPr id="4" name="Rectangle 1026"/>
          <p:cNvSpPr txBox="1">
            <a:spLocks noChangeArrowheads="1"/>
          </p:cNvSpPr>
          <p:nvPr/>
        </p:nvSpPr>
        <p:spPr>
          <a:xfrm>
            <a:off x="2010147" y="491923"/>
            <a:ext cx="5149410" cy="1143000"/>
          </a:xfrm>
          <a:prstGeom prst="rect">
            <a:avLst/>
          </a:prstGeom>
        </p:spPr>
        <p:txBody>
          <a:bodyPr vert="horz" lIns="91440" tIns="45720" rIns="91440" bIns="45720" rtlCol="0" anchor="t">
            <a:noAutofit/>
          </a:bodyPr>
          <a:lst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en-US" sz="4400" u="sng" dirty="0" smtClean="0">
                <a:latin typeface="Arial" panose="020B0604020202020204" pitchFamily="34" charset="0"/>
                <a:cs typeface="Arial" panose="020B0604020202020204" pitchFamily="34" charset="0"/>
              </a:rPr>
              <a:t>Trailer Equipment</a:t>
            </a:r>
          </a:p>
        </p:txBody>
      </p:sp>
      <p:pic>
        <p:nvPicPr>
          <p:cNvPr id="7" name="Picture 1"/>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233080" y="1537940"/>
            <a:ext cx="4307010" cy="4599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279819" y="3118382"/>
            <a:ext cx="1460656" cy="584775"/>
          </a:xfrm>
          <a:prstGeom prst="rect">
            <a:avLst/>
          </a:prstGeom>
        </p:spPr>
        <p:txBody>
          <a:bodyPr wrap="none">
            <a:spAutoFit/>
          </a:bodyPr>
          <a:lstStyle/>
          <a:p>
            <a:r>
              <a:rPr lang="en-US" sz="3200" dirty="0" smtClean="0">
                <a:latin typeface="Arial" panose="020B0604020202020204" pitchFamily="34" charset="0"/>
                <a:cs typeface="Arial" panose="020B0604020202020204" pitchFamily="34" charset="0"/>
              </a:rPr>
              <a:t>Brakes</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85489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4000"/>
            <a:duotone>
              <a:schemeClr val="bg2">
                <a:shade val="69000"/>
                <a:hueMod val="108000"/>
                <a:satMod val="164000"/>
                <a:lumMod val="74000"/>
              </a:schemeClr>
              <a:schemeClr val="bg2">
                <a:tint val="96000"/>
                <a:hueMod val="88000"/>
                <a:satMod val="140000"/>
                <a:lumMod val="132000"/>
              </a:schemeClr>
            </a:duotone>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57F1E4F-1CFF-5643-939E-02111984F565}" type="slidenum">
              <a:rPr lang="en-US" smtClean="0">
                <a:solidFill>
                  <a:prstClr val="white">
                    <a:tint val="75000"/>
                  </a:prstClr>
                </a:solidFill>
              </a:rPr>
              <a:pPr/>
              <a:t>8</a:t>
            </a:fld>
            <a:endParaRPr lang="en-US" dirty="0">
              <a:solidFill>
                <a:prstClr val="white">
                  <a:tint val="75000"/>
                </a:prstClr>
              </a:solidFill>
            </a:endParaRPr>
          </a:p>
        </p:txBody>
      </p:sp>
      <p:sp>
        <p:nvSpPr>
          <p:cNvPr id="6" name="Title 1"/>
          <p:cNvSpPr>
            <a:spLocks noGrp="1"/>
          </p:cNvSpPr>
          <p:nvPr>
            <p:ph type="title"/>
          </p:nvPr>
        </p:nvSpPr>
        <p:spPr>
          <a:xfrm>
            <a:off x="484710" y="452718"/>
            <a:ext cx="7055380" cy="1400530"/>
          </a:xfrm>
        </p:spPr>
        <p:txBody>
          <a:bodyPr/>
          <a:lstStyle/>
          <a:p>
            <a:pPr algn="ctr"/>
            <a:r>
              <a:rPr lang="en-US" dirty="0"/>
              <a:t/>
            </a:r>
            <a:br>
              <a:rPr lang="en-US" dirty="0"/>
            </a:br>
            <a:endParaRPr lang="en-US" dirty="0"/>
          </a:p>
        </p:txBody>
      </p:sp>
      <p:sp>
        <p:nvSpPr>
          <p:cNvPr id="7" name="Rectangle 1026"/>
          <p:cNvSpPr txBox="1">
            <a:spLocks noChangeArrowheads="1"/>
          </p:cNvSpPr>
          <p:nvPr/>
        </p:nvSpPr>
        <p:spPr>
          <a:xfrm>
            <a:off x="2010147" y="491923"/>
            <a:ext cx="5149410" cy="1143000"/>
          </a:xfrm>
          <a:prstGeom prst="rect">
            <a:avLst/>
          </a:prstGeom>
        </p:spPr>
        <p:txBody>
          <a:bodyPr vert="horz" lIns="91440" tIns="45720" rIns="91440" bIns="45720" rtlCol="0" anchor="t">
            <a:noAutofit/>
          </a:bodyPr>
          <a:lst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en-US" sz="4400" u="sng" dirty="0" smtClean="0">
                <a:latin typeface="Arial" panose="020B0604020202020204" pitchFamily="34" charset="0"/>
                <a:cs typeface="Arial" panose="020B0604020202020204" pitchFamily="34" charset="0"/>
              </a:rPr>
              <a:t>Trailer Equipment</a:t>
            </a:r>
          </a:p>
        </p:txBody>
      </p:sp>
      <p:sp>
        <p:nvSpPr>
          <p:cNvPr id="3" name="Rectangle 2"/>
          <p:cNvSpPr/>
          <p:nvPr/>
        </p:nvSpPr>
        <p:spPr>
          <a:xfrm>
            <a:off x="913247" y="1342535"/>
            <a:ext cx="8084264" cy="3170099"/>
          </a:xfrm>
          <a:prstGeom prst="rect">
            <a:avLst/>
          </a:prstGeom>
        </p:spPr>
        <p:txBody>
          <a:bodyPr wrap="none">
            <a:spAutoFit/>
          </a:bodyPr>
          <a:lstStyle/>
          <a:p>
            <a:r>
              <a:rPr lang="en-US" sz="3200" dirty="0" smtClean="0">
                <a:latin typeface="Arial" panose="020B0604020202020204" pitchFamily="34" charset="0"/>
                <a:cs typeface="Arial" panose="020B0604020202020204" pitchFamily="34" charset="0"/>
              </a:rPr>
              <a:t>Tires:</a:t>
            </a:r>
          </a:p>
          <a:p>
            <a:pPr marL="342900" indent="-3429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Trailer tires require special attention</a:t>
            </a:r>
          </a:p>
          <a:p>
            <a:pPr marL="342900" indent="-3429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Chances are good they will rot of old age before </a:t>
            </a:r>
          </a:p>
          <a:p>
            <a:r>
              <a:rPr lang="en-US" sz="2400" dirty="0" smtClean="0">
                <a:latin typeface="Arial" panose="020B0604020202020204" pitchFamily="34" charset="0"/>
                <a:cs typeface="Arial" panose="020B0604020202020204" pitchFamily="34" charset="0"/>
              </a:rPr>
              <a:t>    the treads are gone</a:t>
            </a:r>
          </a:p>
          <a:p>
            <a:pPr marL="342900" indent="-3429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Number one enemy is heat. Watch for </a:t>
            </a:r>
            <a:r>
              <a:rPr lang="en-US" sz="2400" dirty="0" err="1" smtClean="0">
                <a:latin typeface="Arial" panose="020B0604020202020204" pitchFamily="34" charset="0"/>
                <a:cs typeface="Arial" panose="020B0604020202020204" pitchFamily="34" charset="0"/>
              </a:rPr>
              <a:t>spiderweb</a:t>
            </a:r>
            <a:endParaRPr lang="en-US" sz="2400" dirty="0" smtClean="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   cracking on the sidewalls</a:t>
            </a:r>
          </a:p>
          <a:p>
            <a:pPr marL="342900" indent="-3429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Check manufactured date on sidewall when purchasing</a:t>
            </a:r>
          </a:p>
          <a:p>
            <a:pPr marL="342900" indent="-3429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Tire life usually less than 5 years</a:t>
            </a:r>
            <a:endParaRPr lang="en-US" sz="2400" dirty="0">
              <a:latin typeface="Arial" panose="020B0604020202020204" pitchFamily="34" charset="0"/>
              <a:cs typeface="Arial" panose="020B0604020202020204" pitchFamily="34" charset="0"/>
            </a:endParaRPr>
          </a:p>
        </p:txBody>
      </p:sp>
      <p:pic>
        <p:nvPicPr>
          <p:cNvPr id="8" name="Picture 1"/>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406013" y="4512634"/>
            <a:ext cx="3591498" cy="2315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12327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4000"/>
            <a:duotone>
              <a:schemeClr val="bg2">
                <a:shade val="69000"/>
                <a:hueMod val="108000"/>
                <a:satMod val="164000"/>
                <a:lumMod val="74000"/>
              </a:schemeClr>
              <a:schemeClr val="bg2">
                <a:tint val="96000"/>
                <a:hueMod val="88000"/>
                <a:satMod val="140000"/>
                <a:lumMod val="132000"/>
              </a:schemeClr>
            </a:duotone>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57F1E4F-1CFF-5643-939E-02111984F565}" type="slidenum">
              <a:rPr lang="en-US" smtClean="0">
                <a:solidFill>
                  <a:prstClr val="white">
                    <a:tint val="75000"/>
                  </a:prstClr>
                </a:solidFill>
              </a:rPr>
              <a:pPr/>
              <a:t>9</a:t>
            </a:fld>
            <a:endParaRPr lang="en-US" dirty="0">
              <a:solidFill>
                <a:prstClr val="white">
                  <a:tint val="75000"/>
                </a:prstClr>
              </a:solidFill>
            </a:endParaRPr>
          </a:p>
        </p:txBody>
      </p:sp>
      <p:sp>
        <p:nvSpPr>
          <p:cNvPr id="6" name="Title 1"/>
          <p:cNvSpPr>
            <a:spLocks noGrp="1"/>
          </p:cNvSpPr>
          <p:nvPr>
            <p:ph type="title"/>
          </p:nvPr>
        </p:nvSpPr>
        <p:spPr>
          <a:xfrm>
            <a:off x="484710" y="452718"/>
            <a:ext cx="7055380" cy="1400530"/>
          </a:xfrm>
        </p:spPr>
        <p:txBody>
          <a:bodyPr/>
          <a:lstStyle/>
          <a:p>
            <a:pPr algn="ctr"/>
            <a:r>
              <a:rPr lang="en-US" dirty="0"/>
              <a:t/>
            </a:r>
            <a:br>
              <a:rPr lang="en-US" dirty="0"/>
            </a:br>
            <a:endParaRPr lang="en-US" dirty="0"/>
          </a:p>
        </p:txBody>
      </p:sp>
      <p:sp>
        <p:nvSpPr>
          <p:cNvPr id="2" name="Rectangle 1"/>
          <p:cNvSpPr/>
          <p:nvPr/>
        </p:nvSpPr>
        <p:spPr>
          <a:xfrm>
            <a:off x="2500333" y="363088"/>
            <a:ext cx="4012637" cy="769441"/>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4400" b="0" i="0" u="sng" strike="noStrike" kern="0" cap="none" spc="0" normalizeH="0" baseline="0" noProof="0" dirty="0" smtClean="0">
                <a:ln>
                  <a:noFill/>
                </a:ln>
                <a:solidFill>
                  <a:srgbClr val="FFFFFF"/>
                </a:solidFill>
                <a:effectLst/>
                <a:uLnTx/>
                <a:uFillTx/>
                <a:latin typeface="Arial" panose="020B0604020202020204" pitchFamily="34" charset="0"/>
                <a:ea typeface="+mj-ea"/>
                <a:cs typeface="Arial" panose="020B0604020202020204" pitchFamily="34" charset="0"/>
              </a:rPr>
              <a:t>Towing Vehicle</a:t>
            </a:r>
            <a:endParaRPr kumimoji="0" lang="en-US" sz="1800" b="0" i="0" u="sng" strike="noStrike" kern="0" cap="none" spc="0" normalizeH="0" baseline="0" noProof="0" dirty="0" smtClean="0">
              <a:ln>
                <a:noFill/>
              </a:ln>
              <a:solidFill>
                <a:srgbClr val="FFFFFF"/>
              </a:solidFill>
              <a:effectLst/>
              <a:uLnTx/>
              <a:uFillTx/>
              <a:latin typeface="Arial" panose="020B0604020202020204" pitchFamily="34" charset="0"/>
              <a:cs typeface="Arial" panose="020B0604020202020204" pitchFamily="34" charset="0"/>
            </a:endParaRPr>
          </a:p>
        </p:txBody>
      </p:sp>
      <p:sp>
        <p:nvSpPr>
          <p:cNvPr id="7" name="Rectangle 1027"/>
          <p:cNvSpPr txBox="1">
            <a:spLocks noChangeArrowheads="1"/>
          </p:cNvSpPr>
          <p:nvPr/>
        </p:nvSpPr>
        <p:spPr>
          <a:xfrm>
            <a:off x="484710" y="1132529"/>
            <a:ext cx="7142162" cy="3825875"/>
          </a:xfrm>
          <a:prstGeom prst="rect">
            <a:avLst/>
          </a:prstGeom>
        </p:spPr>
        <p:txBody>
          <a:bodyPr vert="horz" lIns="91440" tIns="45720" rIns="91440" bIns="45720" rtlCol="0">
            <a:normAutofit lnSpcReduction="10000"/>
          </a:bodyPr>
          <a:lst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r>
              <a:rPr lang="en-US" altLang="en-US" sz="2800" dirty="0" smtClean="0">
                <a:latin typeface="Arial" panose="020B0604020202020204" pitchFamily="34" charset="0"/>
                <a:cs typeface="Arial" panose="020B0604020202020204" pitchFamily="34" charset="0"/>
              </a:rPr>
              <a:t>Proper Size and Power</a:t>
            </a:r>
          </a:p>
          <a:p>
            <a:r>
              <a:rPr lang="en-US" altLang="en-US" sz="2800" dirty="0" smtClean="0">
                <a:latin typeface="Arial" panose="020B0604020202020204" pitchFamily="34" charset="0"/>
                <a:cs typeface="Arial" panose="020B0604020202020204" pitchFamily="34" charset="0"/>
              </a:rPr>
              <a:t>Transmission designed for towing (transmission cooler)</a:t>
            </a:r>
          </a:p>
          <a:p>
            <a:r>
              <a:rPr lang="en-US" altLang="en-US" sz="2800" dirty="0" smtClean="0">
                <a:latin typeface="Arial" panose="020B0604020202020204" pitchFamily="34" charset="0"/>
                <a:cs typeface="Arial" panose="020B0604020202020204" pitchFamily="34" charset="0"/>
              </a:rPr>
              <a:t>Heavy-duty brakes</a:t>
            </a:r>
          </a:p>
          <a:p>
            <a:r>
              <a:rPr lang="en-US" altLang="en-US" sz="2800" dirty="0" smtClean="0">
                <a:latin typeface="Arial" panose="020B0604020202020204" pitchFamily="34" charset="0"/>
                <a:cs typeface="Arial" panose="020B0604020202020204" pitchFamily="34" charset="0"/>
              </a:rPr>
              <a:t>Mirrors</a:t>
            </a:r>
          </a:p>
          <a:p>
            <a:r>
              <a:rPr lang="en-US" altLang="en-US" sz="2800" dirty="0" smtClean="0">
                <a:latin typeface="Arial" panose="020B0604020202020204" pitchFamily="34" charset="0"/>
                <a:cs typeface="Arial" panose="020B0604020202020204" pitchFamily="34" charset="0"/>
              </a:rPr>
              <a:t>Load bearing hitch attached to the frame (not the bumper)</a:t>
            </a:r>
          </a:p>
          <a:p>
            <a:r>
              <a:rPr lang="en-US" altLang="en-US" sz="2800" dirty="0" smtClean="0">
                <a:latin typeface="Arial" panose="020B0604020202020204" pitchFamily="34" charset="0"/>
                <a:cs typeface="Arial" panose="020B0604020202020204" pitchFamily="34" charset="0"/>
              </a:rPr>
              <a:t>Tires</a:t>
            </a:r>
          </a:p>
        </p:txBody>
      </p:sp>
      <p:pic>
        <p:nvPicPr>
          <p:cNvPr id="8" name="Picture 2"/>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012400" y="4188963"/>
            <a:ext cx="4698460" cy="2349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0931425"/>
      </p:ext>
    </p:extLst>
  </p:cSld>
  <p:clrMapOvr>
    <a:masterClrMapping/>
  </p:clrMapOvr>
  <p:timing>
    <p:tnLst>
      <p:par>
        <p:cTn id="1" dur="indefinite" restart="never" nodeType="tmRoot"/>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7.jpeg"/></Relationships>
</file>

<file path=ppt/theme/theme1.xml><?xml version="1.0" encoding="utf-8"?>
<a:theme xmlns:a="http://schemas.openxmlformats.org/drawingml/2006/main" name="Content Templates">
  <a:themeElements>
    <a:clrScheme name="USACE">
      <a:dk1>
        <a:srgbClr val="000000"/>
      </a:dk1>
      <a:lt1>
        <a:srgbClr val="83847A"/>
      </a:lt1>
      <a:dk2>
        <a:srgbClr val="FFFFFF"/>
      </a:dk2>
      <a:lt2>
        <a:srgbClr val="A3A3A3"/>
      </a:lt2>
      <a:accent1>
        <a:srgbClr val="82786F"/>
      </a:accent1>
      <a:accent2>
        <a:srgbClr val="6E8778"/>
      </a:accent2>
      <a:accent3>
        <a:srgbClr val="705C38"/>
      </a:accent3>
      <a:accent4>
        <a:srgbClr val="3E6682"/>
      </a:accent4>
      <a:accent5>
        <a:srgbClr val="663830"/>
      </a:accent5>
      <a:accent6>
        <a:srgbClr val="DF1F2E"/>
      </a:accent6>
      <a:hlink>
        <a:srgbClr val="3E6682"/>
      </a:hlink>
      <a:folHlink>
        <a:srgbClr val="DF1F2E"/>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NWDTemplate-LogosDown-2017.potx" id="{9FA1C32E-CDE2-4EA8-82A9-54FAA73D0B6D}" vid="{4D202EBB-725C-4C87-B90A-DB065ED0BBF7}"/>
    </a:ext>
  </a:extLst>
</a:theme>
</file>

<file path=ppt/theme/theme2.xml><?xml version="1.0" encoding="utf-8"?>
<a:theme xmlns:a="http://schemas.openxmlformats.org/drawingml/2006/main" name="Chart Color Templates">
  <a:themeElements>
    <a:clrScheme name="USACE Charts">
      <a:dk1>
        <a:srgbClr val="000000"/>
      </a:dk1>
      <a:lt1>
        <a:srgbClr val="FFFFFF"/>
      </a:lt1>
      <a:dk2>
        <a:srgbClr val="3E6682"/>
      </a:dk2>
      <a:lt2>
        <a:srgbClr val="D9D9D9"/>
      </a:lt2>
      <a:accent1>
        <a:srgbClr val="50771B"/>
      </a:accent1>
      <a:accent2>
        <a:srgbClr val="FCAE3B"/>
      </a:accent2>
      <a:accent3>
        <a:srgbClr val="705C38"/>
      </a:accent3>
      <a:accent4>
        <a:srgbClr val="532476"/>
      </a:accent4>
      <a:accent5>
        <a:srgbClr val="DF1F2E"/>
      </a:accent5>
      <a:accent6>
        <a:srgbClr val="82786F"/>
      </a:accent6>
      <a:hlink>
        <a:srgbClr val="3E6682"/>
      </a:hlink>
      <a:folHlink>
        <a:srgbClr val="DF1F2E"/>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NWDTemplate-LogosDown-2017.potx" id="{9FA1C32E-CDE2-4EA8-82A9-54FAA73D0B6D}" vid="{7A4F02DA-9F69-4CE8-8688-F5382440A1E1}"/>
    </a:ext>
  </a:extLst>
</a:theme>
</file>

<file path=ppt/theme/theme3.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5BF8E658DB0A54B8187A6E67B60E163" ma:contentTypeVersion="0" ma:contentTypeDescription="Create a new document." ma:contentTypeScope="" ma:versionID="4dc9354b7b25d6322f9d624021e1ddb4">
  <xsd:schema xmlns:xsd="http://www.w3.org/2001/XMLSchema" xmlns:xs="http://www.w3.org/2001/XMLSchema" xmlns:p="http://schemas.microsoft.com/office/2006/metadata/properties" targetNamespace="http://schemas.microsoft.com/office/2006/metadata/properties" ma:root="true" ma:fieldsID="475d22d6a26c7b73e264c01293616199">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7CAE72E-856B-4DF4-A9F6-93C41667E9A0}">
  <ds:schemaRefs>
    <ds:schemaRef ds:uri="http://schemas.microsoft.com/sharepoint/v3/contenttype/forms"/>
  </ds:schemaRefs>
</ds:datastoreItem>
</file>

<file path=customXml/itemProps2.xml><?xml version="1.0" encoding="utf-8"?>
<ds:datastoreItem xmlns:ds="http://schemas.openxmlformats.org/officeDocument/2006/customXml" ds:itemID="{C3A2D1BC-5DFF-4C5E-A378-81A49D1575A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0B8C2CD5-50C2-4A7C-996A-3D6312B83669}">
  <ds:schemaRefs>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7726</TotalTime>
  <Words>954</Words>
  <Application>Microsoft Office PowerPoint</Application>
  <PresentationFormat>On-screen Show (4:3)</PresentationFormat>
  <Paragraphs>216</Paragraphs>
  <Slides>23</Slides>
  <Notes>8</Notes>
  <HiddenSlides>0</HiddenSlides>
  <MMClips>0</MMClips>
  <ScaleCrop>false</ScaleCrop>
  <HeadingPairs>
    <vt:vector size="8" baseType="variant">
      <vt:variant>
        <vt:lpstr>Fonts Used</vt:lpstr>
      </vt:variant>
      <vt:variant>
        <vt:i4>8</vt:i4>
      </vt:variant>
      <vt:variant>
        <vt:lpstr>Theme</vt:lpstr>
      </vt:variant>
      <vt:variant>
        <vt:i4>3</vt:i4>
      </vt:variant>
      <vt:variant>
        <vt:lpstr>Embedded OLE Servers</vt:lpstr>
      </vt:variant>
      <vt:variant>
        <vt:i4>1</vt:i4>
      </vt:variant>
      <vt:variant>
        <vt:lpstr>Slide Titles</vt:lpstr>
      </vt:variant>
      <vt:variant>
        <vt:i4>23</vt:i4>
      </vt:variant>
    </vt:vector>
  </HeadingPairs>
  <TitlesOfParts>
    <vt:vector size="35" baseType="lpstr">
      <vt:lpstr>Arial Unicode MS</vt:lpstr>
      <vt:lpstr>ＭＳ Ｐゴシック</vt:lpstr>
      <vt:lpstr>Arial</vt:lpstr>
      <vt:lpstr>Calibri</vt:lpstr>
      <vt:lpstr>Century Gothic</vt:lpstr>
      <vt:lpstr>Times New Roman</vt:lpstr>
      <vt:lpstr>Verdana</vt:lpstr>
      <vt:lpstr>Wingdings 3</vt:lpstr>
      <vt:lpstr>Content Templates</vt:lpstr>
      <vt:lpstr>Chart Color Templates</vt:lpstr>
      <vt:lpstr>Ion</vt:lpstr>
      <vt:lpstr>Bitmap Image</vt:lpstr>
      <vt:lpstr>MOTORBOAT TRAINING, TESTING &amp; LICENSING</vt:lpstr>
      <vt:lpstr> </vt:lpstr>
      <vt:lpstr> </vt:lpstr>
      <vt:lpstr> </vt:lpstr>
      <vt:lpstr> </vt:lpstr>
      <vt:lpstr> </vt:lpstr>
      <vt:lpstr> </vt:lpstr>
      <vt:lpstr> </vt:lpstr>
      <vt:lpstr> </vt:lpstr>
      <vt:lpstr> </vt:lpstr>
      <vt:lpstr> </vt:lpstr>
      <vt:lpstr> </vt:lpstr>
      <vt:lpstr> </vt:lpstr>
      <vt:lpstr> </vt:lpstr>
      <vt:lpstr> </vt:lpstr>
      <vt:lpstr> </vt:lpstr>
      <vt:lpstr> </vt:lpstr>
      <vt:lpstr>Backing Hand Signals</vt:lpstr>
      <vt:lpstr>Launching</vt:lpstr>
      <vt:lpstr> </vt:lpstr>
      <vt:lpstr> </vt:lpstr>
      <vt:lpstr> </vt:lpstr>
      <vt:lpstr> </vt:lpstr>
    </vt:vector>
  </TitlesOfParts>
  <Company>United States Army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ELW</dc:creator>
  <cp:lastModifiedBy>Ruebenson, Arthur J CIV USARMY CESAJ (US)</cp:lastModifiedBy>
  <cp:revision>383</cp:revision>
  <dcterms:created xsi:type="dcterms:W3CDTF">2017-02-20T05:10:01Z</dcterms:created>
  <dcterms:modified xsi:type="dcterms:W3CDTF">2019-09-28T18:26:00Z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0x010100B5BF8E658DB0A54B8187A6E67B60E163</vt:lpwstr>
  </property>
</Properties>
</file>